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92" r:id="rId6"/>
    <p:sldId id="293" r:id="rId7"/>
    <p:sldId id="268" r:id="rId8"/>
    <p:sldId id="277" r:id="rId9"/>
    <p:sldId id="264" r:id="rId10"/>
    <p:sldId id="290" r:id="rId11"/>
    <p:sldId id="258" r:id="rId12"/>
    <p:sldId id="286" r:id="rId13"/>
    <p:sldId id="291" r:id="rId14"/>
    <p:sldId id="262"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3204" autoAdjust="0"/>
  </p:normalViewPr>
  <p:slideViewPr>
    <p:cSldViewPr snapToGrid="0">
      <p:cViewPr varScale="1">
        <p:scale>
          <a:sx n="72" d="100"/>
          <a:sy n="72" d="100"/>
        </p:scale>
        <p:origin x="642" y="66"/>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690FFF-21F9-48F7-B69E-E7F59CDEBE5B}"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C8A01F1D-F2ED-4F3D-B896-427476E4D4F3}">
      <dgm:prSet phldrT="[Text]"/>
      <dgm:spPr/>
      <dgm:t>
        <a:bodyPr/>
        <a:lstStyle/>
        <a:p>
          <a:r>
            <a:rPr lang="en-US" dirty="0"/>
            <a:t>Data Collection</a:t>
          </a:r>
        </a:p>
      </dgm:t>
    </dgm:pt>
    <dgm:pt modelId="{81B40B23-E033-4D39-ADBA-7B8E657F9D21}" type="parTrans" cxnId="{901B0A04-2AB1-4E30-A3D1-398786169544}">
      <dgm:prSet/>
      <dgm:spPr/>
      <dgm:t>
        <a:bodyPr/>
        <a:lstStyle/>
        <a:p>
          <a:endParaRPr lang="en-US"/>
        </a:p>
      </dgm:t>
    </dgm:pt>
    <dgm:pt modelId="{32B04D29-2F39-4893-AFCF-9C69BA881E2C}" type="sibTrans" cxnId="{901B0A04-2AB1-4E30-A3D1-398786169544}">
      <dgm:prSet/>
      <dgm:spPr/>
      <dgm:t>
        <a:bodyPr/>
        <a:lstStyle/>
        <a:p>
          <a:endParaRPr lang="en-US"/>
        </a:p>
      </dgm:t>
    </dgm:pt>
    <dgm:pt modelId="{89AE7F08-EC93-46FD-AC25-43C1BA4E1340}">
      <dgm:prSet phldrT="[Text]"/>
      <dgm:spPr/>
      <dgm:t>
        <a:bodyPr/>
        <a:lstStyle/>
        <a:p>
          <a:r>
            <a:rPr lang="en-US" dirty="0"/>
            <a:t>Importing Libraries</a:t>
          </a:r>
        </a:p>
      </dgm:t>
    </dgm:pt>
    <dgm:pt modelId="{0C415E19-24C5-43D8-A2AB-580982A18DF8}" type="parTrans" cxnId="{A6EF052D-3E8E-4683-962C-D189C2492135}">
      <dgm:prSet/>
      <dgm:spPr/>
      <dgm:t>
        <a:bodyPr/>
        <a:lstStyle/>
        <a:p>
          <a:endParaRPr lang="en-US"/>
        </a:p>
      </dgm:t>
    </dgm:pt>
    <dgm:pt modelId="{47E86403-21A7-4063-8616-F2FED7AA0461}" type="sibTrans" cxnId="{A6EF052D-3E8E-4683-962C-D189C2492135}">
      <dgm:prSet/>
      <dgm:spPr/>
      <dgm:t>
        <a:bodyPr/>
        <a:lstStyle/>
        <a:p>
          <a:endParaRPr lang="en-US"/>
        </a:p>
      </dgm:t>
    </dgm:pt>
    <dgm:pt modelId="{E70D97FF-55C7-48DA-9218-F08E94F40914}">
      <dgm:prSet phldrT="[Text]"/>
      <dgm:spPr/>
      <dgm:t>
        <a:bodyPr/>
        <a:lstStyle/>
        <a:p>
          <a:r>
            <a:rPr lang="en-US" dirty="0"/>
            <a:t>Loading Data</a:t>
          </a:r>
        </a:p>
      </dgm:t>
    </dgm:pt>
    <dgm:pt modelId="{7F84DC37-1E8B-4BB4-9D7F-19A0347461B8}" type="parTrans" cxnId="{B67019D2-A7DB-4209-B2B3-89F9436318AC}">
      <dgm:prSet/>
      <dgm:spPr/>
      <dgm:t>
        <a:bodyPr/>
        <a:lstStyle/>
        <a:p>
          <a:endParaRPr lang="en-US"/>
        </a:p>
      </dgm:t>
    </dgm:pt>
    <dgm:pt modelId="{47EAF6AD-AAFA-4AF4-B90F-D0E69D9EF7E1}" type="sibTrans" cxnId="{B67019D2-A7DB-4209-B2B3-89F9436318AC}">
      <dgm:prSet/>
      <dgm:spPr/>
      <dgm:t>
        <a:bodyPr/>
        <a:lstStyle/>
        <a:p>
          <a:endParaRPr lang="en-US"/>
        </a:p>
      </dgm:t>
    </dgm:pt>
    <dgm:pt modelId="{2C249672-8A8F-4C8D-8F8E-042B21AE7B34}">
      <dgm:prSet phldrT="[Text]"/>
      <dgm:spPr/>
      <dgm:t>
        <a:bodyPr/>
        <a:lstStyle/>
        <a:p>
          <a:r>
            <a:rPr lang="en-US" dirty="0"/>
            <a:t>Missing Value Imputation</a:t>
          </a:r>
        </a:p>
      </dgm:t>
    </dgm:pt>
    <dgm:pt modelId="{630523D3-D481-45D1-B643-E4927E3D676B}" type="parTrans" cxnId="{3B7D3BFE-C93B-428D-A3A2-B5D50A85BEE5}">
      <dgm:prSet/>
      <dgm:spPr/>
      <dgm:t>
        <a:bodyPr/>
        <a:lstStyle/>
        <a:p>
          <a:endParaRPr lang="en-US"/>
        </a:p>
      </dgm:t>
    </dgm:pt>
    <dgm:pt modelId="{42DA8C79-02A7-4901-92A2-A78373EB63A7}" type="sibTrans" cxnId="{3B7D3BFE-C93B-428D-A3A2-B5D50A85BEE5}">
      <dgm:prSet/>
      <dgm:spPr/>
      <dgm:t>
        <a:bodyPr/>
        <a:lstStyle/>
        <a:p>
          <a:endParaRPr lang="en-US"/>
        </a:p>
      </dgm:t>
    </dgm:pt>
    <dgm:pt modelId="{567223E6-0764-4BB8-8733-9003E38D8576}">
      <dgm:prSet phldrT="[Text]"/>
      <dgm:spPr/>
      <dgm:t>
        <a:bodyPr/>
        <a:lstStyle/>
        <a:p>
          <a:r>
            <a:rPr lang="en-US" dirty="0"/>
            <a:t>Data Cleaning </a:t>
          </a:r>
        </a:p>
      </dgm:t>
    </dgm:pt>
    <dgm:pt modelId="{BDAA6FC0-F682-4E61-81D1-5BBD1827F18F}" type="parTrans" cxnId="{9BD22203-0648-47CE-B3D7-2ED08AEA4AE4}">
      <dgm:prSet/>
      <dgm:spPr/>
      <dgm:t>
        <a:bodyPr/>
        <a:lstStyle/>
        <a:p>
          <a:endParaRPr lang="en-US"/>
        </a:p>
      </dgm:t>
    </dgm:pt>
    <dgm:pt modelId="{7FBC8BB6-3BAC-472C-ABB8-8400F708742F}" type="sibTrans" cxnId="{9BD22203-0648-47CE-B3D7-2ED08AEA4AE4}">
      <dgm:prSet/>
      <dgm:spPr/>
      <dgm:t>
        <a:bodyPr/>
        <a:lstStyle/>
        <a:p>
          <a:endParaRPr lang="en-US"/>
        </a:p>
      </dgm:t>
    </dgm:pt>
    <dgm:pt modelId="{4D2F0B88-5210-4280-B24D-94282184186B}">
      <dgm:prSet phldrT="[Text]"/>
      <dgm:spPr/>
      <dgm:t>
        <a:bodyPr/>
        <a:lstStyle/>
        <a:p>
          <a:r>
            <a:rPr lang="en-US" dirty="0"/>
            <a:t>Insights</a:t>
          </a:r>
        </a:p>
      </dgm:t>
    </dgm:pt>
    <dgm:pt modelId="{83898168-377E-4A84-8E6E-861D35651A11}" type="parTrans" cxnId="{9199FDBF-A416-47F3-9BE4-9328E11B266E}">
      <dgm:prSet/>
      <dgm:spPr/>
      <dgm:t>
        <a:bodyPr/>
        <a:lstStyle/>
        <a:p>
          <a:endParaRPr lang="en-US"/>
        </a:p>
      </dgm:t>
    </dgm:pt>
    <dgm:pt modelId="{9889BE58-B900-4AEA-A7FE-0C7CDAC58836}" type="sibTrans" cxnId="{9199FDBF-A416-47F3-9BE4-9328E11B266E}">
      <dgm:prSet/>
      <dgm:spPr/>
      <dgm:t>
        <a:bodyPr/>
        <a:lstStyle/>
        <a:p>
          <a:endParaRPr lang="en-US"/>
        </a:p>
      </dgm:t>
    </dgm:pt>
    <dgm:pt modelId="{93148058-2BAB-4CCC-A63C-83E5D1F09A30}">
      <dgm:prSet phldrT="[Text]"/>
      <dgm:spPr/>
      <dgm:t>
        <a:bodyPr/>
        <a:lstStyle/>
        <a:p>
          <a:r>
            <a:rPr lang="en-US" dirty="0"/>
            <a:t>EDA</a:t>
          </a:r>
        </a:p>
      </dgm:t>
    </dgm:pt>
    <dgm:pt modelId="{129F4195-CD94-45A0-8FB3-A4DB474A160A}" type="parTrans" cxnId="{E044BFDC-CCA9-4C27-8A11-BFB0A3D9DD9A}">
      <dgm:prSet/>
      <dgm:spPr/>
      <dgm:t>
        <a:bodyPr/>
        <a:lstStyle/>
        <a:p>
          <a:endParaRPr lang="en-US"/>
        </a:p>
      </dgm:t>
    </dgm:pt>
    <dgm:pt modelId="{A868F6BD-0D5E-4769-AEE5-D5D996D81341}" type="sibTrans" cxnId="{E044BFDC-CCA9-4C27-8A11-BFB0A3D9DD9A}">
      <dgm:prSet/>
      <dgm:spPr/>
      <dgm:t>
        <a:bodyPr/>
        <a:lstStyle/>
        <a:p>
          <a:endParaRPr lang="en-US"/>
        </a:p>
      </dgm:t>
    </dgm:pt>
    <dgm:pt modelId="{8C12B2A2-D929-4BA6-B4F6-F60D260B8317}">
      <dgm:prSet phldrT="[Text]"/>
      <dgm:spPr/>
      <dgm:t>
        <a:bodyPr/>
        <a:lstStyle/>
        <a:p>
          <a:r>
            <a:rPr lang="en-US" dirty="0"/>
            <a:t>Modeling</a:t>
          </a:r>
        </a:p>
      </dgm:t>
    </dgm:pt>
    <dgm:pt modelId="{EE7E0D14-2B65-4712-AAF0-128521E6FA84}" type="parTrans" cxnId="{E3236DBB-4091-4523-AD42-0B62B3C58479}">
      <dgm:prSet/>
      <dgm:spPr/>
      <dgm:t>
        <a:bodyPr/>
        <a:lstStyle/>
        <a:p>
          <a:endParaRPr lang="en-US"/>
        </a:p>
      </dgm:t>
    </dgm:pt>
    <dgm:pt modelId="{DE53AC1C-C15B-49BB-AF50-63FFD9098EDE}" type="sibTrans" cxnId="{E3236DBB-4091-4523-AD42-0B62B3C58479}">
      <dgm:prSet/>
      <dgm:spPr/>
      <dgm:t>
        <a:bodyPr/>
        <a:lstStyle/>
        <a:p>
          <a:endParaRPr lang="en-US"/>
        </a:p>
      </dgm:t>
    </dgm:pt>
    <dgm:pt modelId="{76D39924-3821-4204-BB27-1DE7749D07D5}">
      <dgm:prSet phldrT="[Text]"/>
      <dgm:spPr/>
      <dgm:t>
        <a:bodyPr/>
        <a:lstStyle/>
        <a:p>
          <a:r>
            <a:rPr lang="en-US" dirty="0"/>
            <a:t>Power Bi desktop</a:t>
          </a:r>
        </a:p>
      </dgm:t>
    </dgm:pt>
    <dgm:pt modelId="{F2B6F291-B19E-443B-876E-71468C0D927F}" type="parTrans" cxnId="{7130B4C9-DFBF-481C-B499-20121F0A5242}">
      <dgm:prSet/>
      <dgm:spPr/>
      <dgm:t>
        <a:bodyPr/>
        <a:lstStyle/>
        <a:p>
          <a:endParaRPr lang="en-US"/>
        </a:p>
      </dgm:t>
    </dgm:pt>
    <dgm:pt modelId="{C411B58A-B2B0-4897-BCD9-D22D14ACCCDF}" type="sibTrans" cxnId="{7130B4C9-DFBF-481C-B499-20121F0A5242}">
      <dgm:prSet/>
      <dgm:spPr/>
      <dgm:t>
        <a:bodyPr/>
        <a:lstStyle/>
        <a:p>
          <a:endParaRPr lang="en-US"/>
        </a:p>
      </dgm:t>
    </dgm:pt>
    <dgm:pt modelId="{DC925169-BE19-48C4-80FC-92AB50D2AE24}">
      <dgm:prSet phldrT="[Text]"/>
      <dgm:spPr/>
      <dgm:t>
        <a:bodyPr/>
        <a:lstStyle/>
        <a:p>
          <a:r>
            <a:rPr lang="en-US" dirty="0"/>
            <a:t>Reporting</a:t>
          </a:r>
        </a:p>
      </dgm:t>
    </dgm:pt>
    <dgm:pt modelId="{C0BA2834-6192-4AA6-9BC6-1DBDD344110C}" type="parTrans" cxnId="{C1E76FD0-3852-4D08-83B2-B77BFC5571D8}">
      <dgm:prSet/>
      <dgm:spPr/>
      <dgm:t>
        <a:bodyPr/>
        <a:lstStyle/>
        <a:p>
          <a:endParaRPr lang="en-US"/>
        </a:p>
      </dgm:t>
    </dgm:pt>
    <dgm:pt modelId="{1C09571D-4E70-41F3-9EED-57C5316CD0FC}" type="sibTrans" cxnId="{C1E76FD0-3852-4D08-83B2-B77BFC5571D8}">
      <dgm:prSet/>
      <dgm:spPr/>
      <dgm:t>
        <a:bodyPr/>
        <a:lstStyle/>
        <a:p>
          <a:endParaRPr lang="en-US"/>
        </a:p>
      </dgm:t>
    </dgm:pt>
    <dgm:pt modelId="{38911CC4-CD3F-4AD6-8ED1-1B411F3570B7}" type="pres">
      <dgm:prSet presAssocID="{4A690FFF-21F9-48F7-B69E-E7F59CDEBE5B}" presName="Name0" presStyleCnt="0">
        <dgm:presLayoutVars>
          <dgm:dir/>
          <dgm:resizeHandles/>
        </dgm:presLayoutVars>
      </dgm:prSet>
      <dgm:spPr/>
    </dgm:pt>
    <dgm:pt modelId="{DC427040-112E-4DB4-8D3C-CC99C77251A9}" type="pres">
      <dgm:prSet presAssocID="{C8A01F1D-F2ED-4F3D-B896-427476E4D4F3}" presName="compNode" presStyleCnt="0"/>
      <dgm:spPr/>
    </dgm:pt>
    <dgm:pt modelId="{8B7072EB-01E2-47A7-8485-D564B2259F61}" type="pres">
      <dgm:prSet presAssocID="{C8A01F1D-F2ED-4F3D-B896-427476E4D4F3}" presName="dummyConnPt" presStyleCnt="0"/>
      <dgm:spPr/>
    </dgm:pt>
    <dgm:pt modelId="{52F95C5F-EF97-4138-B3A7-83BC59B38F55}" type="pres">
      <dgm:prSet presAssocID="{C8A01F1D-F2ED-4F3D-B896-427476E4D4F3}" presName="node" presStyleLbl="node1" presStyleIdx="0" presStyleCnt="10">
        <dgm:presLayoutVars>
          <dgm:bulletEnabled val="1"/>
        </dgm:presLayoutVars>
      </dgm:prSet>
      <dgm:spPr/>
    </dgm:pt>
    <dgm:pt modelId="{6EAB12CE-10A3-41E3-8258-B541BDE17A6A}" type="pres">
      <dgm:prSet presAssocID="{32B04D29-2F39-4893-AFCF-9C69BA881E2C}" presName="sibTrans" presStyleLbl="bgSibTrans2D1" presStyleIdx="0" presStyleCnt="9"/>
      <dgm:spPr/>
    </dgm:pt>
    <dgm:pt modelId="{93620E81-D391-4169-9156-7C12F27A06EE}" type="pres">
      <dgm:prSet presAssocID="{89AE7F08-EC93-46FD-AC25-43C1BA4E1340}" presName="compNode" presStyleCnt="0"/>
      <dgm:spPr/>
    </dgm:pt>
    <dgm:pt modelId="{1D209A26-B10A-4DE1-A065-D1AD7EF5144D}" type="pres">
      <dgm:prSet presAssocID="{89AE7F08-EC93-46FD-AC25-43C1BA4E1340}" presName="dummyConnPt" presStyleCnt="0"/>
      <dgm:spPr/>
    </dgm:pt>
    <dgm:pt modelId="{628BB794-1EE2-4E61-8317-FA128EEFD0F7}" type="pres">
      <dgm:prSet presAssocID="{89AE7F08-EC93-46FD-AC25-43C1BA4E1340}" presName="node" presStyleLbl="node1" presStyleIdx="1" presStyleCnt="10">
        <dgm:presLayoutVars>
          <dgm:bulletEnabled val="1"/>
        </dgm:presLayoutVars>
      </dgm:prSet>
      <dgm:spPr/>
    </dgm:pt>
    <dgm:pt modelId="{CE250C7A-2C58-47F7-ABD2-3420F22C677E}" type="pres">
      <dgm:prSet presAssocID="{47E86403-21A7-4063-8616-F2FED7AA0461}" presName="sibTrans" presStyleLbl="bgSibTrans2D1" presStyleIdx="1" presStyleCnt="9"/>
      <dgm:spPr/>
    </dgm:pt>
    <dgm:pt modelId="{68D94E65-C35C-4EC8-87B5-1824926B3168}" type="pres">
      <dgm:prSet presAssocID="{E70D97FF-55C7-48DA-9218-F08E94F40914}" presName="compNode" presStyleCnt="0"/>
      <dgm:spPr/>
    </dgm:pt>
    <dgm:pt modelId="{967D28FF-514B-4D2E-8AE9-2B2B4315F0DD}" type="pres">
      <dgm:prSet presAssocID="{E70D97FF-55C7-48DA-9218-F08E94F40914}" presName="dummyConnPt" presStyleCnt="0"/>
      <dgm:spPr/>
    </dgm:pt>
    <dgm:pt modelId="{93BBBB25-C53B-41AA-9D12-37BEB48386AD}" type="pres">
      <dgm:prSet presAssocID="{E70D97FF-55C7-48DA-9218-F08E94F40914}" presName="node" presStyleLbl="node1" presStyleIdx="2" presStyleCnt="10">
        <dgm:presLayoutVars>
          <dgm:bulletEnabled val="1"/>
        </dgm:presLayoutVars>
      </dgm:prSet>
      <dgm:spPr/>
    </dgm:pt>
    <dgm:pt modelId="{26188E08-1305-4215-8DF9-3BD54CAC4801}" type="pres">
      <dgm:prSet presAssocID="{47EAF6AD-AAFA-4AF4-B90F-D0E69D9EF7E1}" presName="sibTrans" presStyleLbl="bgSibTrans2D1" presStyleIdx="2" presStyleCnt="9"/>
      <dgm:spPr/>
    </dgm:pt>
    <dgm:pt modelId="{6D886499-0FC9-4ED5-92D6-DE3E8E168A03}" type="pres">
      <dgm:prSet presAssocID="{2C249672-8A8F-4C8D-8F8E-042B21AE7B34}" presName="compNode" presStyleCnt="0"/>
      <dgm:spPr/>
    </dgm:pt>
    <dgm:pt modelId="{AF843D2E-92A1-4674-BC42-6461BC2B3826}" type="pres">
      <dgm:prSet presAssocID="{2C249672-8A8F-4C8D-8F8E-042B21AE7B34}" presName="dummyConnPt" presStyleCnt="0"/>
      <dgm:spPr/>
    </dgm:pt>
    <dgm:pt modelId="{25697CA6-0DB0-4016-8F6A-A8F61E6AFB5B}" type="pres">
      <dgm:prSet presAssocID="{2C249672-8A8F-4C8D-8F8E-042B21AE7B34}" presName="node" presStyleLbl="node1" presStyleIdx="3" presStyleCnt="10">
        <dgm:presLayoutVars>
          <dgm:bulletEnabled val="1"/>
        </dgm:presLayoutVars>
      </dgm:prSet>
      <dgm:spPr/>
    </dgm:pt>
    <dgm:pt modelId="{EAD49610-584F-411F-A79E-A7C29837838E}" type="pres">
      <dgm:prSet presAssocID="{42DA8C79-02A7-4901-92A2-A78373EB63A7}" presName="sibTrans" presStyleLbl="bgSibTrans2D1" presStyleIdx="3" presStyleCnt="9"/>
      <dgm:spPr/>
    </dgm:pt>
    <dgm:pt modelId="{160CF644-AEEF-4E43-8F5A-47757DDD9CCD}" type="pres">
      <dgm:prSet presAssocID="{567223E6-0764-4BB8-8733-9003E38D8576}" presName="compNode" presStyleCnt="0"/>
      <dgm:spPr/>
    </dgm:pt>
    <dgm:pt modelId="{683AED54-2B26-4B45-959B-785A8A1EA91F}" type="pres">
      <dgm:prSet presAssocID="{567223E6-0764-4BB8-8733-9003E38D8576}" presName="dummyConnPt" presStyleCnt="0"/>
      <dgm:spPr/>
    </dgm:pt>
    <dgm:pt modelId="{5A934709-0930-462E-AD58-DC9A3A0DBB0A}" type="pres">
      <dgm:prSet presAssocID="{567223E6-0764-4BB8-8733-9003E38D8576}" presName="node" presStyleLbl="node1" presStyleIdx="4" presStyleCnt="10">
        <dgm:presLayoutVars>
          <dgm:bulletEnabled val="1"/>
        </dgm:presLayoutVars>
      </dgm:prSet>
      <dgm:spPr/>
    </dgm:pt>
    <dgm:pt modelId="{6BB6E730-1CCE-4660-90DB-3B484241A930}" type="pres">
      <dgm:prSet presAssocID="{7FBC8BB6-3BAC-472C-ABB8-8400F708742F}" presName="sibTrans" presStyleLbl="bgSibTrans2D1" presStyleIdx="4" presStyleCnt="9"/>
      <dgm:spPr/>
    </dgm:pt>
    <dgm:pt modelId="{A714A562-8DD3-42EB-8F8D-65784A3A9EB8}" type="pres">
      <dgm:prSet presAssocID="{93148058-2BAB-4CCC-A63C-83E5D1F09A30}" presName="compNode" presStyleCnt="0"/>
      <dgm:spPr/>
    </dgm:pt>
    <dgm:pt modelId="{27F494F6-83AD-42B8-8513-9F1DBBCF49D4}" type="pres">
      <dgm:prSet presAssocID="{93148058-2BAB-4CCC-A63C-83E5D1F09A30}" presName="dummyConnPt" presStyleCnt="0"/>
      <dgm:spPr/>
    </dgm:pt>
    <dgm:pt modelId="{54E07542-85D4-4080-B372-37B26BD85C18}" type="pres">
      <dgm:prSet presAssocID="{93148058-2BAB-4CCC-A63C-83E5D1F09A30}" presName="node" presStyleLbl="node1" presStyleIdx="5" presStyleCnt="10">
        <dgm:presLayoutVars>
          <dgm:bulletEnabled val="1"/>
        </dgm:presLayoutVars>
      </dgm:prSet>
      <dgm:spPr/>
    </dgm:pt>
    <dgm:pt modelId="{E736A930-24EF-4502-8FB9-36E8A405D5A0}" type="pres">
      <dgm:prSet presAssocID="{A868F6BD-0D5E-4769-AEE5-D5D996D81341}" presName="sibTrans" presStyleLbl="bgSibTrans2D1" presStyleIdx="5" presStyleCnt="9"/>
      <dgm:spPr/>
    </dgm:pt>
    <dgm:pt modelId="{2CE05EC7-F109-423E-80F5-A7D317707018}" type="pres">
      <dgm:prSet presAssocID="{8C12B2A2-D929-4BA6-B4F6-F60D260B8317}" presName="compNode" presStyleCnt="0"/>
      <dgm:spPr/>
    </dgm:pt>
    <dgm:pt modelId="{0ECB075D-5FEE-403B-B443-31E728F8E188}" type="pres">
      <dgm:prSet presAssocID="{8C12B2A2-D929-4BA6-B4F6-F60D260B8317}" presName="dummyConnPt" presStyleCnt="0"/>
      <dgm:spPr/>
    </dgm:pt>
    <dgm:pt modelId="{900E0BA2-53FC-469D-8EE8-2E675DC35F6E}" type="pres">
      <dgm:prSet presAssocID="{8C12B2A2-D929-4BA6-B4F6-F60D260B8317}" presName="node" presStyleLbl="node1" presStyleIdx="6" presStyleCnt="10">
        <dgm:presLayoutVars>
          <dgm:bulletEnabled val="1"/>
        </dgm:presLayoutVars>
      </dgm:prSet>
      <dgm:spPr/>
    </dgm:pt>
    <dgm:pt modelId="{13500AEF-0331-44CC-8C83-F3140F54B953}" type="pres">
      <dgm:prSet presAssocID="{DE53AC1C-C15B-49BB-AF50-63FFD9098EDE}" presName="sibTrans" presStyleLbl="bgSibTrans2D1" presStyleIdx="6" presStyleCnt="9"/>
      <dgm:spPr/>
    </dgm:pt>
    <dgm:pt modelId="{DAEF0BE9-DD29-472D-8324-D32D5A070927}" type="pres">
      <dgm:prSet presAssocID="{76D39924-3821-4204-BB27-1DE7749D07D5}" presName="compNode" presStyleCnt="0"/>
      <dgm:spPr/>
    </dgm:pt>
    <dgm:pt modelId="{03DCAF8D-085A-4AC9-9AD8-2AD820DC474E}" type="pres">
      <dgm:prSet presAssocID="{76D39924-3821-4204-BB27-1DE7749D07D5}" presName="dummyConnPt" presStyleCnt="0"/>
      <dgm:spPr/>
    </dgm:pt>
    <dgm:pt modelId="{4E1EDAE9-C30B-4A01-A02C-2F957C185053}" type="pres">
      <dgm:prSet presAssocID="{76D39924-3821-4204-BB27-1DE7749D07D5}" presName="node" presStyleLbl="node1" presStyleIdx="7" presStyleCnt="10">
        <dgm:presLayoutVars>
          <dgm:bulletEnabled val="1"/>
        </dgm:presLayoutVars>
      </dgm:prSet>
      <dgm:spPr/>
    </dgm:pt>
    <dgm:pt modelId="{71E670B8-6D81-473E-A343-31E958A9D497}" type="pres">
      <dgm:prSet presAssocID="{C411B58A-B2B0-4897-BCD9-D22D14ACCCDF}" presName="sibTrans" presStyleLbl="bgSibTrans2D1" presStyleIdx="7" presStyleCnt="9"/>
      <dgm:spPr/>
    </dgm:pt>
    <dgm:pt modelId="{1CCC0667-7BA4-4947-828A-B2F7D3D6F800}" type="pres">
      <dgm:prSet presAssocID="{4D2F0B88-5210-4280-B24D-94282184186B}" presName="compNode" presStyleCnt="0"/>
      <dgm:spPr/>
    </dgm:pt>
    <dgm:pt modelId="{B3BB91CF-7B0E-49C5-9F57-1A596A224B35}" type="pres">
      <dgm:prSet presAssocID="{4D2F0B88-5210-4280-B24D-94282184186B}" presName="dummyConnPt" presStyleCnt="0"/>
      <dgm:spPr/>
    </dgm:pt>
    <dgm:pt modelId="{95526DB2-C295-4B60-A160-EA90C0553E1A}" type="pres">
      <dgm:prSet presAssocID="{4D2F0B88-5210-4280-B24D-94282184186B}" presName="node" presStyleLbl="node1" presStyleIdx="8" presStyleCnt="10">
        <dgm:presLayoutVars>
          <dgm:bulletEnabled val="1"/>
        </dgm:presLayoutVars>
      </dgm:prSet>
      <dgm:spPr/>
    </dgm:pt>
    <dgm:pt modelId="{CF5A6D90-6005-46BC-9D31-E128F2267143}" type="pres">
      <dgm:prSet presAssocID="{9889BE58-B900-4AEA-A7FE-0C7CDAC58836}" presName="sibTrans" presStyleLbl="bgSibTrans2D1" presStyleIdx="8" presStyleCnt="9"/>
      <dgm:spPr/>
    </dgm:pt>
    <dgm:pt modelId="{7F977335-611E-44E2-BDE0-EF5B114AE94C}" type="pres">
      <dgm:prSet presAssocID="{DC925169-BE19-48C4-80FC-92AB50D2AE24}" presName="compNode" presStyleCnt="0"/>
      <dgm:spPr/>
    </dgm:pt>
    <dgm:pt modelId="{9FD0E128-9D1E-420A-9897-F89E6BEB1AD6}" type="pres">
      <dgm:prSet presAssocID="{DC925169-BE19-48C4-80FC-92AB50D2AE24}" presName="dummyConnPt" presStyleCnt="0"/>
      <dgm:spPr/>
    </dgm:pt>
    <dgm:pt modelId="{5A3586E8-F046-4269-ADE2-1EA0E529D594}" type="pres">
      <dgm:prSet presAssocID="{DC925169-BE19-48C4-80FC-92AB50D2AE24}" presName="node" presStyleLbl="node1" presStyleIdx="9" presStyleCnt="10">
        <dgm:presLayoutVars>
          <dgm:bulletEnabled val="1"/>
        </dgm:presLayoutVars>
      </dgm:prSet>
      <dgm:spPr/>
    </dgm:pt>
  </dgm:ptLst>
  <dgm:cxnLst>
    <dgm:cxn modelId="{9BD22203-0648-47CE-B3D7-2ED08AEA4AE4}" srcId="{4A690FFF-21F9-48F7-B69E-E7F59CDEBE5B}" destId="{567223E6-0764-4BB8-8733-9003E38D8576}" srcOrd="4" destOrd="0" parTransId="{BDAA6FC0-F682-4E61-81D1-5BBD1827F18F}" sibTransId="{7FBC8BB6-3BAC-472C-ABB8-8400F708742F}"/>
    <dgm:cxn modelId="{901B0A04-2AB1-4E30-A3D1-398786169544}" srcId="{4A690FFF-21F9-48F7-B69E-E7F59CDEBE5B}" destId="{C8A01F1D-F2ED-4F3D-B896-427476E4D4F3}" srcOrd="0" destOrd="0" parTransId="{81B40B23-E033-4D39-ADBA-7B8E657F9D21}" sibTransId="{32B04D29-2F39-4893-AFCF-9C69BA881E2C}"/>
    <dgm:cxn modelId="{43CA190A-2707-407B-8BD9-AC2E3750F0E8}" type="presOf" srcId="{7FBC8BB6-3BAC-472C-ABB8-8400F708742F}" destId="{6BB6E730-1CCE-4660-90DB-3B484241A930}" srcOrd="0" destOrd="0" presId="urn:microsoft.com/office/officeart/2005/8/layout/bProcess4"/>
    <dgm:cxn modelId="{9CC1050D-DDBB-4A38-B712-EA6267D0C5CA}" type="presOf" srcId="{C411B58A-B2B0-4897-BCD9-D22D14ACCCDF}" destId="{71E670B8-6D81-473E-A343-31E958A9D497}" srcOrd="0" destOrd="0" presId="urn:microsoft.com/office/officeart/2005/8/layout/bProcess4"/>
    <dgm:cxn modelId="{7550A20D-7A4C-46DE-9509-532A2C2A2EBA}" type="presOf" srcId="{E70D97FF-55C7-48DA-9218-F08E94F40914}" destId="{93BBBB25-C53B-41AA-9D12-37BEB48386AD}" srcOrd="0" destOrd="0" presId="urn:microsoft.com/office/officeart/2005/8/layout/bProcess4"/>
    <dgm:cxn modelId="{A6EF052D-3E8E-4683-962C-D189C2492135}" srcId="{4A690FFF-21F9-48F7-B69E-E7F59CDEBE5B}" destId="{89AE7F08-EC93-46FD-AC25-43C1BA4E1340}" srcOrd="1" destOrd="0" parTransId="{0C415E19-24C5-43D8-A2AB-580982A18DF8}" sibTransId="{47E86403-21A7-4063-8616-F2FED7AA0461}"/>
    <dgm:cxn modelId="{29627F5D-6506-421F-8FF8-A2C035A2E4E2}" type="presOf" srcId="{C8A01F1D-F2ED-4F3D-B896-427476E4D4F3}" destId="{52F95C5F-EF97-4138-B3A7-83BC59B38F55}" srcOrd="0" destOrd="0" presId="urn:microsoft.com/office/officeart/2005/8/layout/bProcess4"/>
    <dgm:cxn modelId="{65BF1441-D152-4CBE-B9BC-7460D7A409FB}" type="presOf" srcId="{DE53AC1C-C15B-49BB-AF50-63FFD9098EDE}" destId="{13500AEF-0331-44CC-8C83-F3140F54B953}" srcOrd="0" destOrd="0" presId="urn:microsoft.com/office/officeart/2005/8/layout/bProcess4"/>
    <dgm:cxn modelId="{B8C9FC64-03A4-4173-88DE-5976969F21B4}" type="presOf" srcId="{9889BE58-B900-4AEA-A7FE-0C7CDAC58836}" destId="{CF5A6D90-6005-46BC-9D31-E128F2267143}" srcOrd="0" destOrd="0" presId="urn:microsoft.com/office/officeart/2005/8/layout/bProcess4"/>
    <dgm:cxn modelId="{04351247-8789-400F-8D5F-A1F6F83416FA}" type="presOf" srcId="{4D2F0B88-5210-4280-B24D-94282184186B}" destId="{95526DB2-C295-4B60-A160-EA90C0553E1A}" srcOrd="0" destOrd="0" presId="urn:microsoft.com/office/officeart/2005/8/layout/bProcess4"/>
    <dgm:cxn modelId="{494E0869-72B7-454F-8E6A-C14D00B27BA5}" type="presOf" srcId="{567223E6-0764-4BB8-8733-9003E38D8576}" destId="{5A934709-0930-462E-AD58-DC9A3A0DBB0A}" srcOrd="0" destOrd="0" presId="urn:microsoft.com/office/officeart/2005/8/layout/bProcess4"/>
    <dgm:cxn modelId="{D8879A77-4A59-4A04-8583-6719C84EC9A0}" type="presOf" srcId="{DC925169-BE19-48C4-80FC-92AB50D2AE24}" destId="{5A3586E8-F046-4269-ADE2-1EA0E529D594}" srcOrd="0" destOrd="0" presId="urn:microsoft.com/office/officeart/2005/8/layout/bProcess4"/>
    <dgm:cxn modelId="{B318B583-B2D0-48CA-BFFE-EEAFFC9D78A1}" type="presOf" srcId="{A868F6BD-0D5E-4769-AEE5-D5D996D81341}" destId="{E736A930-24EF-4502-8FB9-36E8A405D5A0}" srcOrd="0" destOrd="0" presId="urn:microsoft.com/office/officeart/2005/8/layout/bProcess4"/>
    <dgm:cxn modelId="{C1ECE598-F5E6-4901-8680-B5D32A4A1EA4}" type="presOf" srcId="{76D39924-3821-4204-BB27-1DE7749D07D5}" destId="{4E1EDAE9-C30B-4A01-A02C-2F957C185053}" srcOrd="0" destOrd="0" presId="urn:microsoft.com/office/officeart/2005/8/layout/bProcess4"/>
    <dgm:cxn modelId="{4FFC7C9C-DE48-4EAD-870F-B692725A4D14}" type="presOf" srcId="{42DA8C79-02A7-4901-92A2-A78373EB63A7}" destId="{EAD49610-584F-411F-A79E-A7C29837838E}" srcOrd="0" destOrd="0" presId="urn:microsoft.com/office/officeart/2005/8/layout/bProcess4"/>
    <dgm:cxn modelId="{6734B6A5-717D-4DE5-8B24-D55793690F1A}" type="presOf" srcId="{4A690FFF-21F9-48F7-B69E-E7F59CDEBE5B}" destId="{38911CC4-CD3F-4AD6-8ED1-1B411F3570B7}" srcOrd="0" destOrd="0" presId="urn:microsoft.com/office/officeart/2005/8/layout/bProcess4"/>
    <dgm:cxn modelId="{547E97B1-5044-4E12-9277-3F642221CC61}" type="presOf" srcId="{93148058-2BAB-4CCC-A63C-83E5D1F09A30}" destId="{54E07542-85D4-4080-B372-37B26BD85C18}" srcOrd="0" destOrd="0" presId="urn:microsoft.com/office/officeart/2005/8/layout/bProcess4"/>
    <dgm:cxn modelId="{E3236DBB-4091-4523-AD42-0B62B3C58479}" srcId="{4A690FFF-21F9-48F7-B69E-E7F59CDEBE5B}" destId="{8C12B2A2-D929-4BA6-B4F6-F60D260B8317}" srcOrd="6" destOrd="0" parTransId="{EE7E0D14-2B65-4712-AAF0-128521E6FA84}" sibTransId="{DE53AC1C-C15B-49BB-AF50-63FFD9098EDE}"/>
    <dgm:cxn modelId="{9199FDBF-A416-47F3-9BE4-9328E11B266E}" srcId="{4A690FFF-21F9-48F7-B69E-E7F59CDEBE5B}" destId="{4D2F0B88-5210-4280-B24D-94282184186B}" srcOrd="8" destOrd="0" parTransId="{83898168-377E-4A84-8E6E-861D35651A11}" sibTransId="{9889BE58-B900-4AEA-A7FE-0C7CDAC58836}"/>
    <dgm:cxn modelId="{7130B4C9-DFBF-481C-B499-20121F0A5242}" srcId="{4A690FFF-21F9-48F7-B69E-E7F59CDEBE5B}" destId="{76D39924-3821-4204-BB27-1DE7749D07D5}" srcOrd="7" destOrd="0" parTransId="{F2B6F291-B19E-443B-876E-71468C0D927F}" sibTransId="{C411B58A-B2B0-4897-BCD9-D22D14ACCCDF}"/>
    <dgm:cxn modelId="{C1E76FD0-3852-4D08-83B2-B77BFC5571D8}" srcId="{4A690FFF-21F9-48F7-B69E-E7F59CDEBE5B}" destId="{DC925169-BE19-48C4-80FC-92AB50D2AE24}" srcOrd="9" destOrd="0" parTransId="{C0BA2834-6192-4AA6-9BC6-1DBDD344110C}" sibTransId="{1C09571D-4E70-41F3-9EED-57C5316CD0FC}"/>
    <dgm:cxn modelId="{B67019D2-A7DB-4209-B2B3-89F9436318AC}" srcId="{4A690FFF-21F9-48F7-B69E-E7F59CDEBE5B}" destId="{E70D97FF-55C7-48DA-9218-F08E94F40914}" srcOrd="2" destOrd="0" parTransId="{7F84DC37-1E8B-4BB4-9D7F-19A0347461B8}" sibTransId="{47EAF6AD-AAFA-4AF4-B90F-D0E69D9EF7E1}"/>
    <dgm:cxn modelId="{E044BFDC-CCA9-4C27-8A11-BFB0A3D9DD9A}" srcId="{4A690FFF-21F9-48F7-B69E-E7F59CDEBE5B}" destId="{93148058-2BAB-4CCC-A63C-83E5D1F09A30}" srcOrd="5" destOrd="0" parTransId="{129F4195-CD94-45A0-8FB3-A4DB474A160A}" sibTransId="{A868F6BD-0D5E-4769-AEE5-D5D996D81341}"/>
    <dgm:cxn modelId="{5340C8DD-376F-4C5D-8702-F162269599E4}" type="presOf" srcId="{32B04D29-2F39-4893-AFCF-9C69BA881E2C}" destId="{6EAB12CE-10A3-41E3-8258-B541BDE17A6A}" srcOrd="0" destOrd="0" presId="urn:microsoft.com/office/officeart/2005/8/layout/bProcess4"/>
    <dgm:cxn modelId="{A1B327DE-393B-493B-878E-4E7F0E2873FC}" type="presOf" srcId="{8C12B2A2-D929-4BA6-B4F6-F60D260B8317}" destId="{900E0BA2-53FC-469D-8EE8-2E675DC35F6E}" srcOrd="0" destOrd="0" presId="urn:microsoft.com/office/officeart/2005/8/layout/bProcess4"/>
    <dgm:cxn modelId="{B9711AEA-5060-40B7-8135-9921297FE9A9}" type="presOf" srcId="{2C249672-8A8F-4C8D-8F8E-042B21AE7B34}" destId="{25697CA6-0DB0-4016-8F6A-A8F61E6AFB5B}" srcOrd="0" destOrd="0" presId="urn:microsoft.com/office/officeart/2005/8/layout/bProcess4"/>
    <dgm:cxn modelId="{96FAB4EB-DFEB-4C66-A540-DCA64ED97628}" type="presOf" srcId="{89AE7F08-EC93-46FD-AC25-43C1BA4E1340}" destId="{628BB794-1EE2-4E61-8317-FA128EEFD0F7}" srcOrd="0" destOrd="0" presId="urn:microsoft.com/office/officeart/2005/8/layout/bProcess4"/>
    <dgm:cxn modelId="{F8162EFA-ABBC-4D67-9522-453F8089AED4}" type="presOf" srcId="{47E86403-21A7-4063-8616-F2FED7AA0461}" destId="{CE250C7A-2C58-47F7-ABD2-3420F22C677E}" srcOrd="0" destOrd="0" presId="urn:microsoft.com/office/officeart/2005/8/layout/bProcess4"/>
    <dgm:cxn modelId="{422783FC-3D44-431E-A3EA-D060EF2F04AA}" type="presOf" srcId="{47EAF6AD-AAFA-4AF4-B90F-D0E69D9EF7E1}" destId="{26188E08-1305-4215-8DF9-3BD54CAC4801}" srcOrd="0" destOrd="0" presId="urn:microsoft.com/office/officeart/2005/8/layout/bProcess4"/>
    <dgm:cxn modelId="{3B7D3BFE-C93B-428D-A3A2-B5D50A85BEE5}" srcId="{4A690FFF-21F9-48F7-B69E-E7F59CDEBE5B}" destId="{2C249672-8A8F-4C8D-8F8E-042B21AE7B34}" srcOrd="3" destOrd="0" parTransId="{630523D3-D481-45D1-B643-E4927E3D676B}" sibTransId="{42DA8C79-02A7-4901-92A2-A78373EB63A7}"/>
    <dgm:cxn modelId="{564AA0A5-B5B2-4037-951C-40D035B3372C}" type="presParOf" srcId="{38911CC4-CD3F-4AD6-8ED1-1B411F3570B7}" destId="{DC427040-112E-4DB4-8D3C-CC99C77251A9}" srcOrd="0" destOrd="0" presId="urn:microsoft.com/office/officeart/2005/8/layout/bProcess4"/>
    <dgm:cxn modelId="{5CEFD95D-7066-46F1-AB93-EECC8EBC1592}" type="presParOf" srcId="{DC427040-112E-4DB4-8D3C-CC99C77251A9}" destId="{8B7072EB-01E2-47A7-8485-D564B2259F61}" srcOrd="0" destOrd="0" presId="urn:microsoft.com/office/officeart/2005/8/layout/bProcess4"/>
    <dgm:cxn modelId="{DAF62852-E39F-4EE9-8925-2EEE3AC6A7BA}" type="presParOf" srcId="{DC427040-112E-4DB4-8D3C-CC99C77251A9}" destId="{52F95C5F-EF97-4138-B3A7-83BC59B38F55}" srcOrd="1" destOrd="0" presId="urn:microsoft.com/office/officeart/2005/8/layout/bProcess4"/>
    <dgm:cxn modelId="{2BB70063-1552-4C1F-90E5-5440537FCFD9}" type="presParOf" srcId="{38911CC4-CD3F-4AD6-8ED1-1B411F3570B7}" destId="{6EAB12CE-10A3-41E3-8258-B541BDE17A6A}" srcOrd="1" destOrd="0" presId="urn:microsoft.com/office/officeart/2005/8/layout/bProcess4"/>
    <dgm:cxn modelId="{D728AD57-78AA-4966-B781-8A503427D09F}" type="presParOf" srcId="{38911CC4-CD3F-4AD6-8ED1-1B411F3570B7}" destId="{93620E81-D391-4169-9156-7C12F27A06EE}" srcOrd="2" destOrd="0" presId="urn:microsoft.com/office/officeart/2005/8/layout/bProcess4"/>
    <dgm:cxn modelId="{CF5D5BC6-82DC-4C7C-AAF6-1A56BE071818}" type="presParOf" srcId="{93620E81-D391-4169-9156-7C12F27A06EE}" destId="{1D209A26-B10A-4DE1-A065-D1AD7EF5144D}" srcOrd="0" destOrd="0" presId="urn:microsoft.com/office/officeart/2005/8/layout/bProcess4"/>
    <dgm:cxn modelId="{CAD4C92D-9FCA-4CD0-8BDE-AFC4308FF7D0}" type="presParOf" srcId="{93620E81-D391-4169-9156-7C12F27A06EE}" destId="{628BB794-1EE2-4E61-8317-FA128EEFD0F7}" srcOrd="1" destOrd="0" presId="urn:microsoft.com/office/officeart/2005/8/layout/bProcess4"/>
    <dgm:cxn modelId="{EBC65C0B-B2CF-45AA-9ABF-442EE9967829}" type="presParOf" srcId="{38911CC4-CD3F-4AD6-8ED1-1B411F3570B7}" destId="{CE250C7A-2C58-47F7-ABD2-3420F22C677E}" srcOrd="3" destOrd="0" presId="urn:microsoft.com/office/officeart/2005/8/layout/bProcess4"/>
    <dgm:cxn modelId="{968BA0DA-8D48-4524-8C49-22D5FE82FBAB}" type="presParOf" srcId="{38911CC4-CD3F-4AD6-8ED1-1B411F3570B7}" destId="{68D94E65-C35C-4EC8-87B5-1824926B3168}" srcOrd="4" destOrd="0" presId="urn:microsoft.com/office/officeart/2005/8/layout/bProcess4"/>
    <dgm:cxn modelId="{C5121CD4-64DF-40FD-AEBE-9EA3146E3DBB}" type="presParOf" srcId="{68D94E65-C35C-4EC8-87B5-1824926B3168}" destId="{967D28FF-514B-4D2E-8AE9-2B2B4315F0DD}" srcOrd="0" destOrd="0" presId="urn:microsoft.com/office/officeart/2005/8/layout/bProcess4"/>
    <dgm:cxn modelId="{D7A37C6F-B0BA-49F1-98DC-CE8B2459582D}" type="presParOf" srcId="{68D94E65-C35C-4EC8-87B5-1824926B3168}" destId="{93BBBB25-C53B-41AA-9D12-37BEB48386AD}" srcOrd="1" destOrd="0" presId="urn:microsoft.com/office/officeart/2005/8/layout/bProcess4"/>
    <dgm:cxn modelId="{EB250B86-1718-4F8F-A492-5FB3969EF8EC}" type="presParOf" srcId="{38911CC4-CD3F-4AD6-8ED1-1B411F3570B7}" destId="{26188E08-1305-4215-8DF9-3BD54CAC4801}" srcOrd="5" destOrd="0" presId="urn:microsoft.com/office/officeart/2005/8/layout/bProcess4"/>
    <dgm:cxn modelId="{EB550E93-BA9B-4FED-B173-6D69EB178E30}" type="presParOf" srcId="{38911CC4-CD3F-4AD6-8ED1-1B411F3570B7}" destId="{6D886499-0FC9-4ED5-92D6-DE3E8E168A03}" srcOrd="6" destOrd="0" presId="urn:microsoft.com/office/officeart/2005/8/layout/bProcess4"/>
    <dgm:cxn modelId="{4D50D6EE-303A-49CC-AEEA-B9B32E81C403}" type="presParOf" srcId="{6D886499-0FC9-4ED5-92D6-DE3E8E168A03}" destId="{AF843D2E-92A1-4674-BC42-6461BC2B3826}" srcOrd="0" destOrd="0" presId="urn:microsoft.com/office/officeart/2005/8/layout/bProcess4"/>
    <dgm:cxn modelId="{86094818-B8C2-4F42-9774-320891572351}" type="presParOf" srcId="{6D886499-0FC9-4ED5-92D6-DE3E8E168A03}" destId="{25697CA6-0DB0-4016-8F6A-A8F61E6AFB5B}" srcOrd="1" destOrd="0" presId="urn:microsoft.com/office/officeart/2005/8/layout/bProcess4"/>
    <dgm:cxn modelId="{16E8CB0E-595A-4E23-B3F4-E29C96D83334}" type="presParOf" srcId="{38911CC4-CD3F-4AD6-8ED1-1B411F3570B7}" destId="{EAD49610-584F-411F-A79E-A7C29837838E}" srcOrd="7" destOrd="0" presId="urn:microsoft.com/office/officeart/2005/8/layout/bProcess4"/>
    <dgm:cxn modelId="{4BD3214E-6632-4F85-84FA-9E19F944040C}" type="presParOf" srcId="{38911CC4-CD3F-4AD6-8ED1-1B411F3570B7}" destId="{160CF644-AEEF-4E43-8F5A-47757DDD9CCD}" srcOrd="8" destOrd="0" presId="urn:microsoft.com/office/officeart/2005/8/layout/bProcess4"/>
    <dgm:cxn modelId="{1F344BC1-2DE8-428A-BF2C-AB67B4F99A6F}" type="presParOf" srcId="{160CF644-AEEF-4E43-8F5A-47757DDD9CCD}" destId="{683AED54-2B26-4B45-959B-785A8A1EA91F}" srcOrd="0" destOrd="0" presId="urn:microsoft.com/office/officeart/2005/8/layout/bProcess4"/>
    <dgm:cxn modelId="{067FA600-AA2F-4C46-A9A6-71A7CBD2674C}" type="presParOf" srcId="{160CF644-AEEF-4E43-8F5A-47757DDD9CCD}" destId="{5A934709-0930-462E-AD58-DC9A3A0DBB0A}" srcOrd="1" destOrd="0" presId="urn:microsoft.com/office/officeart/2005/8/layout/bProcess4"/>
    <dgm:cxn modelId="{0C02C273-7B52-44B2-A996-3DDEBF6C0A91}" type="presParOf" srcId="{38911CC4-CD3F-4AD6-8ED1-1B411F3570B7}" destId="{6BB6E730-1CCE-4660-90DB-3B484241A930}" srcOrd="9" destOrd="0" presId="urn:microsoft.com/office/officeart/2005/8/layout/bProcess4"/>
    <dgm:cxn modelId="{27DC7810-5880-43D6-A243-F8EA77BA35D0}" type="presParOf" srcId="{38911CC4-CD3F-4AD6-8ED1-1B411F3570B7}" destId="{A714A562-8DD3-42EB-8F8D-65784A3A9EB8}" srcOrd="10" destOrd="0" presId="urn:microsoft.com/office/officeart/2005/8/layout/bProcess4"/>
    <dgm:cxn modelId="{D4CB13FA-D1EF-4D28-A571-51EB0580D565}" type="presParOf" srcId="{A714A562-8DD3-42EB-8F8D-65784A3A9EB8}" destId="{27F494F6-83AD-42B8-8513-9F1DBBCF49D4}" srcOrd="0" destOrd="0" presId="urn:microsoft.com/office/officeart/2005/8/layout/bProcess4"/>
    <dgm:cxn modelId="{913BFA2B-8503-4A96-BEC6-E2E6760FB50A}" type="presParOf" srcId="{A714A562-8DD3-42EB-8F8D-65784A3A9EB8}" destId="{54E07542-85D4-4080-B372-37B26BD85C18}" srcOrd="1" destOrd="0" presId="urn:microsoft.com/office/officeart/2005/8/layout/bProcess4"/>
    <dgm:cxn modelId="{EC0C6BD3-D9D4-41A7-B52E-75C721271EB2}" type="presParOf" srcId="{38911CC4-CD3F-4AD6-8ED1-1B411F3570B7}" destId="{E736A930-24EF-4502-8FB9-36E8A405D5A0}" srcOrd="11" destOrd="0" presId="urn:microsoft.com/office/officeart/2005/8/layout/bProcess4"/>
    <dgm:cxn modelId="{6B31562A-70EF-4D6E-B08B-57001AAFEFD0}" type="presParOf" srcId="{38911CC4-CD3F-4AD6-8ED1-1B411F3570B7}" destId="{2CE05EC7-F109-423E-80F5-A7D317707018}" srcOrd="12" destOrd="0" presId="urn:microsoft.com/office/officeart/2005/8/layout/bProcess4"/>
    <dgm:cxn modelId="{0A85D305-DC3B-4D69-BD7F-A4DF3C55AF6A}" type="presParOf" srcId="{2CE05EC7-F109-423E-80F5-A7D317707018}" destId="{0ECB075D-5FEE-403B-B443-31E728F8E188}" srcOrd="0" destOrd="0" presId="urn:microsoft.com/office/officeart/2005/8/layout/bProcess4"/>
    <dgm:cxn modelId="{FC93EF49-0967-403C-BE8A-E72B3A7B4BD4}" type="presParOf" srcId="{2CE05EC7-F109-423E-80F5-A7D317707018}" destId="{900E0BA2-53FC-469D-8EE8-2E675DC35F6E}" srcOrd="1" destOrd="0" presId="urn:microsoft.com/office/officeart/2005/8/layout/bProcess4"/>
    <dgm:cxn modelId="{5CE7B511-9ACF-4AF9-9A3B-FE0F3819A35B}" type="presParOf" srcId="{38911CC4-CD3F-4AD6-8ED1-1B411F3570B7}" destId="{13500AEF-0331-44CC-8C83-F3140F54B953}" srcOrd="13" destOrd="0" presId="urn:microsoft.com/office/officeart/2005/8/layout/bProcess4"/>
    <dgm:cxn modelId="{D20B64B9-F2BA-47D5-A7AC-D0280E981701}" type="presParOf" srcId="{38911CC4-CD3F-4AD6-8ED1-1B411F3570B7}" destId="{DAEF0BE9-DD29-472D-8324-D32D5A070927}" srcOrd="14" destOrd="0" presId="urn:microsoft.com/office/officeart/2005/8/layout/bProcess4"/>
    <dgm:cxn modelId="{FB9F8FA7-ACAF-4089-A045-86FAEC1762B6}" type="presParOf" srcId="{DAEF0BE9-DD29-472D-8324-D32D5A070927}" destId="{03DCAF8D-085A-4AC9-9AD8-2AD820DC474E}" srcOrd="0" destOrd="0" presId="urn:microsoft.com/office/officeart/2005/8/layout/bProcess4"/>
    <dgm:cxn modelId="{5BC08057-FB5A-4D64-A011-9F4DF789F34B}" type="presParOf" srcId="{DAEF0BE9-DD29-472D-8324-D32D5A070927}" destId="{4E1EDAE9-C30B-4A01-A02C-2F957C185053}" srcOrd="1" destOrd="0" presId="urn:microsoft.com/office/officeart/2005/8/layout/bProcess4"/>
    <dgm:cxn modelId="{32516F5C-93B1-4DA2-B0B3-B8923C67EE7E}" type="presParOf" srcId="{38911CC4-CD3F-4AD6-8ED1-1B411F3570B7}" destId="{71E670B8-6D81-473E-A343-31E958A9D497}" srcOrd="15" destOrd="0" presId="urn:microsoft.com/office/officeart/2005/8/layout/bProcess4"/>
    <dgm:cxn modelId="{405862C8-1C18-4B5E-B794-197A00268DA9}" type="presParOf" srcId="{38911CC4-CD3F-4AD6-8ED1-1B411F3570B7}" destId="{1CCC0667-7BA4-4947-828A-B2F7D3D6F800}" srcOrd="16" destOrd="0" presId="urn:microsoft.com/office/officeart/2005/8/layout/bProcess4"/>
    <dgm:cxn modelId="{FEE51451-68A2-4EB3-890C-266BBB69DBB9}" type="presParOf" srcId="{1CCC0667-7BA4-4947-828A-B2F7D3D6F800}" destId="{B3BB91CF-7B0E-49C5-9F57-1A596A224B35}" srcOrd="0" destOrd="0" presId="urn:microsoft.com/office/officeart/2005/8/layout/bProcess4"/>
    <dgm:cxn modelId="{0D966250-00AB-4334-AAC7-0C34AEFF9916}" type="presParOf" srcId="{1CCC0667-7BA4-4947-828A-B2F7D3D6F800}" destId="{95526DB2-C295-4B60-A160-EA90C0553E1A}" srcOrd="1" destOrd="0" presId="urn:microsoft.com/office/officeart/2005/8/layout/bProcess4"/>
    <dgm:cxn modelId="{157FEE4A-C77E-4FC0-9DC7-3195F4344585}" type="presParOf" srcId="{38911CC4-CD3F-4AD6-8ED1-1B411F3570B7}" destId="{CF5A6D90-6005-46BC-9D31-E128F2267143}" srcOrd="17" destOrd="0" presId="urn:microsoft.com/office/officeart/2005/8/layout/bProcess4"/>
    <dgm:cxn modelId="{2E366644-C236-4410-891E-013DC3CFD21E}" type="presParOf" srcId="{38911CC4-CD3F-4AD6-8ED1-1B411F3570B7}" destId="{7F977335-611E-44E2-BDE0-EF5B114AE94C}" srcOrd="18" destOrd="0" presId="urn:microsoft.com/office/officeart/2005/8/layout/bProcess4"/>
    <dgm:cxn modelId="{8426D5A3-9723-461F-B7B4-4FDB37ED5CB4}" type="presParOf" srcId="{7F977335-611E-44E2-BDE0-EF5B114AE94C}" destId="{9FD0E128-9D1E-420A-9897-F89E6BEB1AD6}" srcOrd="0" destOrd="0" presId="urn:microsoft.com/office/officeart/2005/8/layout/bProcess4"/>
    <dgm:cxn modelId="{386860E5-0A48-4737-A456-D7D24CBD0BC0}" type="presParOf" srcId="{7F977335-611E-44E2-BDE0-EF5B114AE94C}" destId="{5A3586E8-F046-4269-ADE2-1EA0E529D594}"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AB12CE-10A3-41E3-8258-B541BDE17A6A}">
      <dsp:nvSpPr>
        <dsp:cNvPr id="0" name=""/>
        <dsp:cNvSpPr/>
      </dsp:nvSpPr>
      <dsp:spPr>
        <a:xfrm rot="5400000">
          <a:off x="91453" y="772664"/>
          <a:ext cx="1202082" cy="14530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F95C5F-EF97-4138-B3A7-83BC59B38F55}">
      <dsp:nvSpPr>
        <dsp:cNvPr id="0" name=""/>
        <dsp:cNvSpPr/>
      </dsp:nvSpPr>
      <dsp:spPr>
        <a:xfrm>
          <a:off x="365228" y="1424"/>
          <a:ext cx="1614448" cy="968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Collection</a:t>
          </a:r>
        </a:p>
      </dsp:txBody>
      <dsp:txXfrm>
        <a:off x="393599" y="29795"/>
        <a:ext cx="1557706" cy="911927"/>
      </dsp:txXfrm>
    </dsp:sp>
    <dsp:sp modelId="{CE250C7A-2C58-47F7-ABD2-3420F22C677E}">
      <dsp:nvSpPr>
        <dsp:cNvPr id="0" name=""/>
        <dsp:cNvSpPr/>
      </dsp:nvSpPr>
      <dsp:spPr>
        <a:xfrm rot="5400000">
          <a:off x="91453" y="1983500"/>
          <a:ext cx="1202082" cy="14530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8BB794-1EE2-4E61-8317-FA128EEFD0F7}">
      <dsp:nvSpPr>
        <dsp:cNvPr id="0" name=""/>
        <dsp:cNvSpPr/>
      </dsp:nvSpPr>
      <dsp:spPr>
        <a:xfrm>
          <a:off x="365228" y="1212260"/>
          <a:ext cx="1614448" cy="968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Importing Libraries</a:t>
          </a:r>
        </a:p>
      </dsp:txBody>
      <dsp:txXfrm>
        <a:off x="393599" y="1240631"/>
        <a:ext cx="1557706" cy="911927"/>
      </dsp:txXfrm>
    </dsp:sp>
    <dsp:sp modelId="{26188E08-1305-4215-8DF9-3BD54CAC4801}">
      <dsp:nvSpPr>
        <dsp:cNvPr id="0" name=""/>
        <dsp:cNvSpPr/>
      </dsp:nvSpPr>
      <dsp:spPr>
        <a:xfrm rot="5400000">
          <a:off x="91453" y="3194337"/>
          <a:ext cx="1202082" cy="14530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3BBBB25-C53B-41AA-9D12-37BEB48386AD}">
      <dsp:nvSpPr>
        <dsp:cNvPr id="0" name=""/>
        <dsp:cNvSpPr/>
      </dsp:nvSpPr>
      <dsp:spPr>
        <a:xfrm>
          <a:off x="365228" y="2423097"/>
          <a:ext cx="1614448" cy="968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Loading Data</a:t>
          </a:r>
        </a:p>
      </dsp:txBody>
      <dsp:txXfrm>
        <a:off x="393599" y="2451468"/>
        <a:ext cx="1557706" cy="911927"/>
      </dsp:txXfrm>
    </dsp:sp>
    <dsp:sp modelId="{EAD49610-584F-411F-A79E-A7C29837838E}">
      <dsp:nvSpPr>
        <dsp:cNvPr id="0" name=""/>
        <dsp:cNvSpPr/>
      </dsp:nvSpPr>
      <dsp:spPr>
        <a:xfrm>
          <a:off x="696872" y="3799755"/>
          <a:ext cx="2138462" cy="14530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697CA6-0DB0-4016-8F6A-A8F61E6AFB5B}">
      <dsp:nvSpPr>
        <dsp:cNvPr id="0" name=""/>
        <dsp:cNvSpPr/>
      </dsp:nvSpPr>
      <dsp:spPr>
        <a:xfrm>
          <a:off x="365228" y="3633933"/>
          <a:ext cx="1614448" cy="968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Missing Value Imputation</a:t>
          </a:r>
        </a:p>
      </dsp:txBody>
      <dsp:txXfrm>
        <a:off x="393599" y="3662304"/>
        <a:ext cx="1557706" cy="911927"/>
      </dsp:txXfrm>
    </dsp:sp>
    <dsp:sp modelId="{6BB6E730-1CCE-4660-90DB-3B484241A930}">
      <dsp:nvSpPr>
        <dsp:cNvPr id="0" name=""/>
        <dsp:cNvSpPr/>
      </dsp:nvSpPr>
      <dsp:spPr>
        <a:xfrm rot="16200000">
          <a:off x="2238670" y="3194337"/>
          <a:ext cx="1202082" cy="14530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934709-0930-462E-AD58-DC9A3A0DBB0A}">
      <dsp:nvSpPr>
        <dsp:cNvPr id="0" name=""/>
        <dsp:cNvSpPr/>
      </dsp:nvSpPr>
      <dsp:spPr>
        <a:xfrm>
          <a:off x="2512445" y="3633933"/>
          <a:ext cx="1614448" cy="968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 </a:t>
          </a:r>
        </a:p>
      </dsp:txBody>
      <dsp:txXfrm>
        <a:off x="2540816" y="3662304"/>
        <a:ext cx="1557706" cy="911927"/>
      </dsp:txXfrm>
    </dsp:sp>
    <dsp:sp modelId="{E736A930-24EF-4502-8FB9-36E8A405D5A0}">
      <dsp:nvSpPr>
        <dsp:cNvPr id="0" name=""/>
        <dsp:cNvSpPr/>
      </dsp:nvSpPr>
      <dsp:spPr>
        <a:xfrm rot="16200000">
          <a:off x="2238670" y="1983500"/>
          <a:ext cx="1202082" cy="14530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4E07542-85D4-4080-B372-37B26BD85C18}">
      <dsp:nvSpPr>
        <dsp:cNvPr id="0" name=""/>
        <dsp:cNvSpPr/>
      </dsp:nvSpPr>
      <dsp:spPr>
        <a:xfrm>
          <a:off x="2512445" y="2423097"/>
          <a:ext cx="1614448" cy="968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EDA</a:t>
          </a:r>
        </a:p>
      </dsp:txBody>
      <dsp:txXfrm>
        <a:off x="2540816" y="2451468"/>
        <a:ext cx="1557706" cy="911927"/>
      </dsp:txXfrm>
    </dsp:sp>
    <dsp:sp modelId="{13500AEF-0331-44CC-8C83-F3140F54B953}">
      <dsp:nvSpPr>
        <dsp:cNvPr id="0" name=""/>
        <dsp:cNvSpPr/>
      </dsp:nvSpPr>
      <dsp:spPr>
        <a:xfrm rot="16200000">
          <a:off x="2238670" y="772664"/>
          <a:ext cx="1202082" cy="14530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0E0BA2-53FC-469D-8EE8-2E675DC35F6E}">
      <dsp:nvSpPr>
        <dsp:cNvPr id="0" name=""/>
        <dsp:cNvSpPr/>
      </dsp:nvSpPr>
      <dsp:spPr>
        <a:xfrm>
          <a:off x="2512445" y="1212260"/>
          <a:ext cx="1614448" cy="968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Modeling</a:t>
          </a:r>
        </a:p>
      </dsp:txBody>
      <dsp:txXfrm>
        <a:off x="2540816" y="1240631"/>
        <a:ext cx="1557706" cy="911927"/>
      </dsp:txXfrm>
    </dsp:sp>
    <dsp:sp modelId="{71E670B8-6D81-473E-A343-31E958A9D497}">
      <dsp:nvSpPr>
        <dsp:cNvPr id="0" name=""/>
        <dsp:cNvSpPr/>
      </dsp:nvSpPr>
      <dsp:spPr>
        <a:xfrm>
          <a:off x="2844088" y="167246"/>
          <a:ext cx="2138462" cy="14530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1EDAE9-C30B-4A01-A02C-2F957C185053}">
      <dsp:nvSpPr>
        <dsp:cNvPr id="0" name=""/>
        <dsp:cNvSpPr/>
      </dsp:nvSpPr>
      <dsp:spPr>
        <a:xfrm>
          <a:off x="2512445" y="1424"/>
          <a:ext cx="1614448" cy="968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Power Bi desktop</a:t>
          </a:r>
        </a:p>
      </dsp:txBody>
      <dsp:txXfrm>
        <a:off x="2540816" y="29795"/>
        <a:ext cx="1557706" cy="911927"/>
      </dsp:txXfrm>
    </dsp:sp>
    <dsp:sp modelId="{CF5A6D90-6005-46BC-9D31-E128F2267143}">
      <dsp:nvSpPr>
        <dsp:cNvPr id="0" name=""/>
        <dsp:cNvSpPr/>
      </dsp:nvSpPr>
      <dsp:spPr>
        <a:xfrm rot="5400000">
          <a:off x="4385887" y="772664"/>
          <a:ext cx="1202082" cy="145300"/>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526DB2-C295-4B60-A160-EA90C0553E1A}">
      <dsp:nvSpPr>
        <dsp:cNvPr id="0" name=""/>
        <dsp:cNvSpPr/>
      </dsp:nvSpPr>
      <dsp:spPr>
        <a:xfrm>
          <a:off x="4659661" y="1424"/>
          <a:ext cx="1614448" cy="968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Insights</a:t>
          </a:r>
        </a:p>
      </dsp:txBody>
      <dsp:txXfrm>
        <a:off x="4688032" y="29795"/>
        <a:ext cx="1557706" cy="911927"/>
      </dsp:txXfrm>
    </dsp:sp>
    <dsp:sp modelId="{5A3586E8-F046-4269-ADE2-1EA0E529D594}">
      <dsp:nvSpPr>
        <dsp:cNvPr id="0" name=""/>
        <dsp:cNvSpPr/>
      </dsp:nvSpPr>
      <dsp:spPr>
        <a:xfrm>
          <a:off x="4659661" y="1212260"/>
          <a:ext cx="1614448" cy="96866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Reporting</a:t>
          </a:r>
        </a:p>
      </dsp:txBody>
      <dsp:txXfrm>
        <a:off x="4688032" y="1240631"/>
        <a:ext cx="1557706" cy="91192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5/10/2024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36071253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eajangid"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www.linkedin.com/in/priyajangi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Heart Disease Analysis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CEC0A-F528-A3C1-17D1-67F7F5409F22}"/>
              </a:ext>
            </a:extLst>
          </p:cNvPr>
          <p:cNvSpPr>
            <a:spLocks noGrp="1"/>
          </p:cNvSpPr>
          <p:nvPr>
            <p:ph type="title"/>
          </p:nvPr>
        </p:nvSpPr>
        <p:spPr>
          <a:xfrm>
            <a:off x="3520440" y="896111"/>
            <a:ext cx="7889768" cy="1224237"/>
          </a:xfrm>
        </p:spPr>
        <p:txBody>
          <a:bodyPr>
            <a:normAutofit fontScale="90000"/>
          </a:bodyPr>
          <a:lstStyle/>
          <a:p>
            <a:r>
              <a:rPr lang="en-US" dirty="0"/>
              <a:t>Key performance </a:t>
            </a:r>
            <a:r>
              <a:rPr lang="en-US" dirty="0" err="1"/>
              <a:t>indiactor</a:t>
            </a:r>
            <a:endParaRPr lang="en-US" dirty="0"/>
          </a:p>
        </p:txBody>
      </p:sp>
      <p:sp>
        <p:nvSpPr>
          <p:cNvPr id="3" name="Content Placeholder 2">
            <a:extLst>
              <a:ext uri="{FF2B5EF4-FFF2-40B4-BE49-F238E27FC236}">
                <a16:creationId xmlns:a16="http://schemas.microsoft.com/office/drawing/2014/main" id="{43505116-ADDC-0371-ED71-A086C6101B43}"/>
              </a:ext>
            </a:extLst>
          </p:cNvPr>
          <p:cNvSpPr>
            <a:spLocks noGrp="1"/>
          </p:cNvSpPr>
          <p:nvPr>
            <p:ph sz="half" idx="14"/>
          </p:nvPr>
        </p:nvSpPr>
        <p:spPr>
          <a:xfrm>
            <a:off x="3155717" y="2715107"/>
            <a:ext cx="8088464" cy="3246782"/>
          </a:xfrm>
        </p:spPr>
        <p:txBody>
          <a:bodyPr>
            <a:normAutofit/>
          </a:bodyPr>
          <a:lstStyle/>
          <a:p>
            <a:r>
              <a:rPr lang="en-US" sz="2000" dirty="0"/>
              <a:t>Percentage of People suffering from Heart disease.</a:t>
            </a:r>
          </a:p>
          <a:p>
            <a:r>
              <a:rPr lang="en-US" sz="2000" dirty="0"/>
              <a:t>Heart Disease based on Age and Gender.</a:t>
            </a:r>
          </a:p>
          <a:p>
            <a:r>
              <a:rPr lang="en-US" sz="2000" dirty="0"/>
              <a:t>Type of chest pain in hear disease patients distribution of different types of chest pain.</a:t>
            </a:r>
          </a:p>
          <a:p>
            <a:r>
              <a:rPr lang="en-US" sz="2000" dirty="0"/>
              <a:t>Blood pressure and Cholesterol level of the people with Heart Disease according to age and gender.</a:t>
            </a:r>
          </a:p>
          <a:p>
            <a:r>
              <a:rPr lang="en-US" sz="2000" dirty="0"/>
              <a:t>ST depression experienced by the people according to the Age, Gender and absence or presence of Heart disease.</a:t>
            </a:r>
          </a:p>
        </p:txBody>
      </p:sp>
      <p:sp>
        <p:nvSpPr>
          <p:cNvPr id="5" name="Slide Number Placeholder 4">
            <a:extLst>
              <a:ext uri="{FF2B5EF4-FFF2-40B4-BE49-F238E27FC236}">
                <a16:creationId xmlns:a16="http://schemas.microsoft.com/office/drawing/2014/main" id="{EC909AE1-6FBE-3AD7-71AA-57087205DDB7}"/>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3574666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7" y="898524"/>
            <a:ext cx="7606895" cy="4243319"/>
          </a:xfrm>
        </p:spPr>
        <p:txBody>
          <a:bodyPr>
            <a:normAutofit fontScale="90000"/>
          </a:bodyPr>
          <a:lstStyle/>
          <a:p>
            <a:r>
              <a:rPr lang="en-US" dirty="0"/>
              <a:t>Conclusion:</a:t>
            </a:r>
            <a:br>
              <a:rPr lang="en-US" dirty="0"/>
            </a:br>
            <a:r>
              <a:rPr lang="en-US" sz="2000" dirty="0"/>
              <a:t> </a:t>
            </a:r>
            <a:r>
              <a:rPr lang="en-US" sz="3200" dirty="0"/>
              <a:t>The male population in the higher age groups shows more cholesterol levels and blood pressure compared to the female .</a:t>
            </a:r>
            <a:br>
              <a:rPr lang="en-US" sz="3200" dirty="0"/>
            </a:br>
            <a:r>
              <a:rPr lang="en-US" sz="3200" dirty="0"/>
              <a:t>Also the male tend to have more angina induced due to exercise and also show higher </a:t>
            </a:r>
            <a:r>
              <a:rPr lang="en-US" sz="3200" dirty="0" err="1"/>
              <a:t>st</a:t>
            </a:r>
            <a:r>
              <a:rPr lang="en-US" sz="3200" dirty="0"/>
              <a:t> depression levels.</a:t>
            </a:r>
            <a:endParaRPr lang="en-US" dirty="0"/>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fontScale="92500" lnSpcReduction="20000"/>
          </a:bodyPr>
          <a:lstStyle/>
          <a:p>
            <a:r>
              <a:rPr lang="en-US" dirty="0">
                <a:solidFill>
                  <a:schemeClr val="bg1">
                    <a:lumMod val="95000"/>
                  </a:schemeClr>
                </a:solidFill>
                <a:hlinkClick r:id="rId3">
                  <a:extLst>
                    <a:ext uri="{A12FA001-AC4F-418D-AE19-62706E023703}">
                      <ahyp:hlinkClr xmlns:ahyp="http://schemas.microsoft.com/office/drawing/2018/hyperlinkcolor" val="tx"/>
                    </a:ext>
                  </a:extLst>
                </a:hlinkClick>
              </a:rPr>
              <a:t>https://github.com/peajangid</a:t>
            </a:r>
            <a:endParaRPr lang="en-US" dirty="0">
              <a:solidFill>
                <a:schemeClr val="bg1">
                  <a:lumMod val="95000"/>
                </a:schemeClr>
              </a:solidFill>
            </a:endParaRPr>
          </a:p>
          <a:p>
            <a:r>
              <a:rPr lang="en-US" dirty="0"/>
              <a:t>Priya Jangid</a:t>
            </a:r>
          </a:p>
          <a:p>
            <a:r>
              <a:rPr lang="en-US" dirty="0">
                <a:solidFill>
                  <a:schemeClr val="bg1"/>
                </a:solidFill>
                <a:hlinkClick r:id="rId4">
                  <a:extLst>
                    <a:ext uri="{A12FA001-AC4F-418D-AE19-62706E023703}">
                      <ahyp:hlinkClr xmlns:ahyp="http://schemas.microsoft.com/office/drawing/2018/hyperlinkcolor" val="tx"/>
                    </a:ext>
                  </a:extLst>
                </a:hlinkClick>
              </a:rPr>
              <a:t>www.linkedin.com/in/priyajangid</a:t>
            </a:r>
            <a:endParaRPr lang="en-US" dirty="0">
              <a:solidFill>
                <a:schemeClr val="bg1"/>
              </a:solidFill>
            </a:endParaRPr>
          </a:p>
          <a:p>
            <a:r>
              <a:rPr lang="en-US" dirty="0">
                <a:solidFill>
                  <a:schemeClr val="bg1"/>
                </a:solidFill>
              </a:rPr>
              <a:t>priyajangid.data@gmail.com</a:t>
            </a:r>
          </a:p>
          <a:p>
            <a:endParaRPr lang="en-US" dirty="0"/>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9645-B555-6812-D932-AB34EFA2705F}"/>
              </a:ext>
            </a:extLst>
          </p:cNvPr>
          <p:cNvSpPr>
            <a:spLocks noGrp="1"/>
          </p:cNvSpPr>
          <p:nvPr>
            <p:ph type="title"/>
          </p:nvPr>
        </p:nvSpPr>
        <p:spPr/>
        <p:txBody>
          <a:bodyPr/>
          <a:lstStyle/>
          <a:p>
            <a:r>
              <a:rPr lang="en-US" dirty="0"/>
              <a:t>Project Details</a:t>
            </a:r>
          </a:p>
        </p:txBody>
      </p:sp>
      <p:sp>
        <p:nvSpPr>
          <p:cNvPr id="3" name="Slide Number Placeholder 2">
            <a:extLst>
              <a:ext uri="{FF2B5EF4-FFF2-40B4-BE49-F238E27FC236}">
                <a16:creationId xmlns:a16="http://schemas.microsoft.com/office/drawing/2014/main" id="{58E3ADE5-8623-00B8-F983-6D713384BB1E}"/>
              </a:ext>
            </a:extLst>
          </p:cNvPr>
          <p:cNvSpPr>
            <a:spLocks noGrp="1"/>
          </p:cNvSpPr>
          <p:nvPr>
            <p:ph type="sldNum" sz="quarter" idx="12"/>
          </p:nvPr>
        </p:nvSpPr>
        <p:spPr/>
        <p:txBody>
          <a:bodyPr/>
          <a:lstStyle/>
          <a:p>
            <a:fld id="{B5CEABB6-07DC-46E8-9B57-56EC44A396E5}" type="slidenum">
              <a:rPr lang="en-US" smtClean="0"/>
              <a:pPr/>
              <a:t>2</a:t>
            </a:fld>
            <a:endParaRPr lang="en-US" dirty="0"/>
          </a:p>
        </p:txBody>
      </p:sp>
      <p:graphicFrame>
        <p:nvGraphicFramePr>
          <p:cNvPr id="6" name="Content Placeholder 5">
            <a:extLst>
              <a:ext uri="{FF2B5EF4-FFF2-40B4-BE49-F238E27FC236}">
                <a16:creationId xmlns:a16="http://schemas.microsoft.com/office/drawing/2014/main" id="{57E8A109-8332-33E2-152C-E42478CE8971}"/>
              </a:ext>
            </a:extLst>
          </p:cNvPr>
          <p:cNvGraphicFramePr>
            <a:graphicFrameLocks noGrp="1"/>
          </p:cNvGraphicFramePr>
          <p:nvPr>
            <p:ph sz="half" idx="14"/>
            <p:extLst>
              <p:ext uri="{D42A27DB-BD31-4B8C-83A1-F6EECF244321}">
                <p14:modId xmlns:p14="http://schemas.microsoft.com/office/powerpoint/2010/main" val="214976636"/>
              </p:ext>
            </p:extLst>
          </p:nvPr>
        </p:nvGraphicFramePr>
        <p:xfrm>
          <a:off x="251791" y="1802295"/>
          <a:ext cx="10667999" cy="4028664"/>
        </p:xfrm>
        <a:graphic>
          <a:graphicData uri="http://schemas.openxmlformats.org/drawingml/2006/table">
            <a:tbl>
              <a:tblPr firstRow="1" bandRow="1">
                <a:tableStyleId>{C4B1156A-380E-4F78-BDF5-A606A8083BF9}</a:tableStyleId>
              </a:tblPr>
              <a:tblGrid>
                <a:gridCol w="4987499">
                  <a:extLst>
                    <a:ext uri="{9D8B030D-6E8A-4147-A177-3AD203B41FA5}">
                      <a16:colId xmlns:a16="http://schemas.microsoft.com/office/drawing/2014/main" val="2472624841"/>
                    </a:ext>
                  </a:extLst>
                </a:gridCol>
                <a:gridCol w="5680500">
                  <a:extLst>
                    <a:ext uri="{9D8B030D-6E8A-4147-A177-3AD203B41FA5}">
                      <a16:colId xmlns:a16="http://schemas.microsoft.com/office/drawing/2014/main" val="895554833"/>
                    </a:ext>
                  </a:extLst>
                </a:gridCol>
              </a:tblGrid>
              <a:tr h="671444">
                <a:tc>
                  <a:txBody>
                    <a:bodyPr/>
                    <a:lstStyle/>
                    <a:p>
                      <a:r>
                        <a:rPr lang="en-US" sz="2400" b="0" dirty="0">
                          <a:latin typeface="Abadi" panose="020F0502020204030204" pitchFamily="34" charset="0"/>
                        </a:rPr>
                        <a:t>Project Title</a:t>
                      </a:r>
                    </a:p>
                  </a:txBody>
                  <a:tcPr/>
                </a:tc>
                <a:tc>
                  <a:txBody>
                    <a:bodyPr/>
                    <a:lstStyle/>
                    <a:p>
                      <a:r>
                        <a:rPr lang="en-US" sz="2400" b="0" dirty="0">
                          <a:latin typeface="Abadi" panose="020F0502020204030204" pitchFamily="34" charset="0"/>
                        </a:rPr>
                        <a:t>Heart Disease Analysis</a:t>
                      </a:r>
                    </a:p>
                  </a:txBody>
                  <a:tcPr/>
                </a:tc>
                <a:extLst>
                  <a:ext uri="{0D108BD9-81ED-4DB2-BD59-A6C34878D82A}">
                    <a16:rowId xmlns:a16="http://schemas.microsoft.com/office/drawing/2014/main" val="3012239846"/>
                  </a:ext>
                </a:extLst>
              </a:tr>
              <a:tr h="671444">
                <a:tc>
                  <a:txBody>
                    <a:bodyPr/>
                    <a:lstStyle/>
                    <a:p>
                      <a:r>
                        <a:rPr lang="en-US" sz="2400" b="0" dirty="0">
                          <a:latin typeface="Abadi" panose="020F0502020204030204" pitchFamily="34" charset="0"/>
                        </a:rPr>
                        <a:t>Technologies</a:t>
                      </a:r>
                    </a:p>
                  </a:txBody>
                  <a:tcPr/>
                </a:tc>
                <a:tc>
                  <a:txBody>
                    <a:bodyPr/>
                    <a:lstStyle/>
                    <a:p>
                      <a:r>
                        <a:rPr lang="en-US" sz="2400" b="0" dirty="0">
                          <a:latin typeface="Abadi" panose="020F0502020204030204" pitchFamily="34" charset="0"/>
                        </a:rPr>
                        <a:t>Data Science/Data Analytics</a:t>
                      </a:r>
                    </a:p>
                  </a:txBody>
                  <a:tcPr/>
                </a:tc>
                <a:extLst>
                  <a:ext uri="{0D108BD9-81ED-4DB2-BD59-A6C34878D82A}">
                    <a16:rowId xmlns:a16="http://schemas.microsoft.com/office/drawing/2014/main" val="3437254322"/>
                  </a:ext>
                </a:extLst>
              </a:tr>
              <a:tr h="671444">
                <a:tc>
                  <a:txBody>
                    <a:bodyPr/>
                    <a:lstStyle/>
                    <a:p>
                      <a:r>
                        <a:rPr lang="en-US" sz="2400" b="0" dirty="0">
                          <a:latin typeface="Abadi" panose="020F0502020204030204" pitchFamily="34" charset="0"/>
                        </a:rPr>
                        <a:t>Domain</a:t>
                      </a:r>
                    </a:p>
                  </a:txBody>
                  <a:tcPr/>
                </a:tc>
                <a:tc>
                  <a:txBody>
                    <a:bodyPr/>
                    <a:lstStyle/>
                    <a:p>
                      <a:r>
                        <a:rPr lang="en-US" sz="2400" b="0" dirty="0">
                          <a:latin typeface="Abadi" panose="020F0502020204030204" pitchFamily="34" charset="0"/>
                        </a:rPr>
                        <a:t>Healthcare</a:t>
                      </a:r>
                    </a:p>
                  </a:txBody>
                  <a:tcPr/>
                </a:tc>
                <a:extLst>
                  <a:ext uri="{0D108BD9-81ED-4DB2-BD59-A6C34878D82A}">
                    <a16:rowId xmlns:a16="http://schemas.microsoft.com/office/drawing/2014/main" val="3951971722"/>
                  </a:ext>
                </a:extLst>
              </a:tr>
              <a:tr h="671444">
                <a:tc>
                  <a:txBody>
                    <a:bodyPr/>
                    <a:lstStyle/>
                    <a:p>
                      <a:r>
                        <a:rPr lang="en-US" sz="2400" b="0" dirty="0">
                          <a:latin typeface="Abadi" panose="020F0502020204030204" pitchFamily="34" charset="0"/>
                        </a:rPr>
                        <a:t>Project Level Difficulties</a:t>
                      </a:r>
                    </a:p>
                  </a:txBody>
                  <a:tcPr/>
                </a:tc>
                <a:tc>
                  <a:txBody>
                    <a:bodyPr/>
                    <a:lstStyle/>
                    <a:p>
                      <a:r>
                        <a:rPr lang="en-US" sz="2400" b="0" dirty="0">
                          <a:latin typeface="Abadi" panose="020F0502020204030204" pitchFamily="34" charset="0"/>
                        </a:rPr>
                        <a:t>Intermediate</a:t>
                      </a:r>
                    </a:p>
                  </a:txBody>
                  <a:tcPr/>
                </a:tc>
                <a:extLst>
                  <a:ext uri="{0D108BD9-81ED-4DB2-BD59-A6C34878D82A}">
                    <a16:rowId xmlns:a16="http://schemas.microsoft.com/office/drawing/2014/main" val="892459000"/>
                  </a:ext>
                </a:extLst>
              </a:tr>
              <a:tr h="671444">
                <a:tc>
                  <a:txBody>
                    <a:bodyPr/>
                    <a:lstStyle/>
                    <a:p>
                      <a:r>
                        <a:rPr lang="en-US" sz="2400" b="0" dirty="0">
                          <a:latin typeface="Abadi" panose="020F0502020204030204" pitchFamily="34" charset="0"/>
                        </a:rPr>
                        <a:t>Language used</a:t>
                      </a:r>
                    </a:p>
                  </a:txBody>
                  <a:tcPr/>
                </a:tc>
                <a:tc>
                  <a:txBody>
                    <a:bodyPr/>
                    <a:lstStyle/>
                    <a:p>
                      <a:r>
                        <a:rPr lang="en-US" sz="2400" b="0" dirty="0">
                          <a:latin typeface="Abadi" panose="020F0502020204030204" pitchFamily="34" charset="0"/>
                        </a:rPr>
                        <a:t>Python</a:t>
                      </a:r>
                    </a:p>
                  </a:txBody>
                  <a:tcPr/>
                </a:tc>
                <a:extLst>
                  <a:ext uri="{0D108BD9-81ED-4DB2-BD59-A6C34878D82A}">
                    <a16:rowId xmlns:a16="http://schemas.microsoft.com/office/drawing/2014/main" val="1758513879"/>
                  </a:ext>
                </a:extLst>
              </a:tr>
              <a:tr h="671444">
                <a:tc>
                  <a:txBody>
                    <a:bodyPr/>
                    <a:lstStyle/>
                    <a:p>
                      <a:r>
                        <a:rPr lang="en-US" sz="2400" b="0" dirty="0">
                          <a:latin typeface="Abadi" panose="020F0502020204030204" pitchFamily="34" charset="0"/>
                        </a:rPr>
                        <a:t>Tools used</a:t>
                      </a:r>
                    </a:p>
                  </a:txBody>
                  <a:tcPr/>
                </a:tc>
                <a:tc>
                  <a:txBody>
                    <a:bodyPr/>
                    <a:lstStyle/>
                    <a:p>
                      <a:r>
                        <a:rPr lang="en-US" sz="2400" b="0" dirty="0" err="1">
                          <a:latin typeface="Abadi" panose="020F0502020204030204" pitchFamily="34" charset="0"/>
                        </a:rPr>
                        <a:t>Jupyter</a:t>
                      </a:r>
                      <a:r>
                        <a:rPr lang="en-US" sz="2400" b="0" dirty="0">
                          <a:latin typeface="Abadi" panose="020F0502020204030204" pitchFamily="34" charset="0"/>
                        </a:rPr>
                        <a:t> Notebook, Power BI</a:t>
                      </a:r>
                    </a:p>
                  </a:txBody>
                  <a:tcPr/>
                </a:tc>
                <a:extLst>
                  <a:ext uri="{0D108BD9-81ED-4DB2-BD59-A6C34878D82A}">
                    <a16:rowId xmlns:a16="http://schemas.microsoft.com/office/drawing/2014/main" val="1996331549"/>
                  </a:ext>
                </a:extLst>
              </a:tr>
            </a:tbl>
          </a:graphicData>
        </a:graphic>
      </p:graphicFrame>
    </p:spTree>
    <p:extLst>
      <p:ext uri="{BB962C8B-B14F-4D97-AF65-F5344CB8AC3E}">
        <p14:creationId xmlns:p14="http://schemas.microsoft.com/office/powerpoint/2010/main" val="3247355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6B6D-0B1B-A2D3-9D3E-4463B1D50407}"/>
              </a:ext>
            </a:extLst>
          </p:cNvPr>
          <p:cNvSpPr>
            <a:spLocks noGrp="1"/>
          </p:cNvSpPr>
          <p:nvPr>
            <p:ph type="title"/>
          </p:nvPr>
        </p:nvSpPr>
        <p:spPr>
          <a:xfrm>
            <a:off x="771736" y="896112"/>
            <a:ext cx="9389288" cy="667645"/>
          </a:xfrm>
        </p:spPr>
        <p:txBody>
          <a:bodyPr>
            <a:normAutofit fontScale="90000"/>
          </a:bodyPr>
          <a:lstStyle/>
          <a:p>
            <a:r>
              <a:rPr lang="en-US" dirty="0"/>
              <a:t>Problem Statement</a:t>
            </a:r>
            <a:br>
              <a:rPr lang="en-US" dirty="0"/>
            </a:br>
            <a:endParaRPr lang="en-US" dirty="0"/>
          </a:p>
        </p:txBody>
      </p:sp>
      <p:sp>
        <p:nvSpPr>
          <p:cNvPr id="3" name="Slide Number Placeholder 2">
            <a:extLst>
              <a:ext uri="{FF2B5EF4-FFF2-40B4-BE49-F238E27FC236}">
                <a16:creationId xmlns:a16="http://schemas.microsoft.com/office/drawing/2014/main" id="{F1D570D1-542E-9174-3A1B-29C94C934B2C}"/>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4" name="Content Placeholder 3">
            <a:extLst>
              <a:ext uri="{FF2B5EF4-FFF2-40B4-BE49-F238E27FC236}">
                <a16:creationId xmlns:a16="http://schemas.microsoft.com/office/drawing/2014/main" id="{77D666B1-50D3-C37A-2055-132E23663A18}"/>
              </a:ext>
            </a:extLst>
          </p:cNvPr>
          <p:cNvSpPr>
            <a:spLocks noGrp="1"/>
          </p:cNvSpPr>
          <p:nvPr>
            <p:ph sz="half" idx="14"/>
          </p:nvPr>
        </p:nvSpPr>
        <p:spPr>
          <a:xfrm>
            <a:off x="771734" y="1669774"/>
            <a:ext cx="9617970" cy="4292114"/>
          </a:xfrm>
        </p:spPr>
        <p:txBody>
          <a:bodyPr>
            <a:normAutofit/>
          </a:bodyPr>
          <a:lstStyle/>
          <a:p>
            <a:r>
              <a:rPr lang="en-US" sz="2000" dirty="0">
                <a:latin typeface="Abadi" panose="020B0604020104020204" pitchFamily="34" charset="0"/>
              </a:rPr>
              <a:t>Health is real wealth in the pandemic time we all realized the brute effects of covid-19 on all irrespective of any status. You are required to analyze this health and medical data for better future preparation. </a:t>
            </a:r>
          </a:p>
          <a:p>
            <a:r>
              <a:rPr lang="en-US" sz="2000" dirty="0">
                <a:latin typeface="Abadi" panose="020B0604020104020204" pitchFamily="34" charset="0"/>
              </a:rPr>
              <a:t>Do ETL: Extract- Transform and Load data from the heart disease diagnostic database You can perform EDA through python. The database extracts various information such as Heart disease rates, Heart disease by gender, by age. You can even compare attributes of the data set to extract necessary information. </a:t>
            </a:r>
          </a:p>
          <a:p>
            <a:r>
              <a:rPr lang="en-US" sz="2000" dirty="0">
                <a:latin typeface="Abadi" panose="020B0604020104020204" pitchFamily="34" charset="0"/>
              </a:rPr>
              <a:t>Make the necessary dashboard with the best you can extract from the data. </a:t>
            </a:r>
          </a:p>
          <a:p>
            <a:r>
              <a:rPr lang="en-US" sz="2000" dirty="0">
                <a:latin typeface="Abadi" panose="020B0604020104020204" pitchFamily="34" charset="0"/>
              </a:rPr>
              <a:t>Use various visualization and features and make the best dashboard Find key metrics and factors and show the meaningful relationships between attributes. </a:t>
            </a:r>
          </a:p>
        </p:txBody>
      </p:sp>
    </p:spTree>
    <p:extLst>
      <p:ext uri="{BB962C8B-B14F-4D97-AF65-F5344CB8AC3E}">
        <p14:creationId xmlns:p14="http://schemas.microsoft.com/office/powerpoint/2010/main" val="1735522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0" y="896112"/>
            <a:ext cx="10161024" cy="733905"/>
          </a:xfrm>
        </p:spPr>
        <p:txBody>
          <a:bodyPr/>
          <a:lstStyle/>
          <a:p>
            <a:r>
              <a:rPr lang="en-US" dirty="0"/>
              <a:t>Details of the data:</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14" name="Picture 13">
            <a:extLst>
              <a:ext uri="{FF2B5EF4-FFF2-40B4-BE49-F238E27FC236}">
                <a16:creationId xmlns:a16="http://schemas.microsoft.com/office/drawing/2014/main" id="{EA556752-5556-9030-B815-7BEEA39B7290}"/>
              </a:ext>
            </a:extLst>
          </p:cNvPr>
          <p:cNvPicPr>
            <a:picLocks noChangeAspect="1"/>
          </p:cNvPicPr>
          <p:nvPr/>
        </p:nvPicPr>
        <p:blipFill>
          <a:blip r:embed="rId3"/>
          <a:stretch>
            <a:fillRect/>
          </a:stretch>
        </p:blipFill>
        <p:spPr>
          <a:xfrm>
            <a:off x="0" y="1630016"/>
            <a:ext cx="11224591" cy="5227983"/>
          </a:xfrm>
          <a:prstGeom prst="rect">
            <a:avLst/>
          </a:prstGeom>
        </p:spPr>
      </p:pic>
      <p:cxnSp>
        <p:nvCxnSpPr>
          <p:cNvPr id="16" name="Straight Connector 15">
            <a:extLst>
              <a:ext uri="{FF2B5EF4-FFF2-40B4-BE49-F238E27FC236}">
                <a16:creationId xmlns:a16="http://schemas.microsoft.com/office/drawing/2014/main" id="{142C68D1-E29C-9A94-C1E3-9066A5932510}"/>
              </a:ext>
            </a:extLst>
          </p:cNvPr>
          <p:cNvCxnSpPr/>
          <p:nvPr/>
        </p:nvCxnSpPr>
        <p:spPr>
          <a:xfrm>
            <a:off x="0" y="1630017"/>
            <a:ext cx="11123295" cy="0"/>
          </a:xfrm>
          <a:prstGeom prst="line">
            <a:avLst/>
          </a:prstGeom>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05B009E-89EA-9EF3-A1AF-74628C5C77EB}"/>
              </a:ext>
            </a:extLst>
          </p:cNvPr>
          <p:cNvCxnSpPr/>
          <p:nvPr/>
        </p:nvCxnSpPr>
        <p:spPr>
          <a:xfrm>
            <a:off x="0" y="1630016"/>
            <a:ext cx="0" cy="5227983"/>
          </a:xfrm>
          <a:prstGeom prst="line">
            <a:avLst/>
          </a:prstGeom>
          <a:ln>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694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232452" y="429461"/>
            <a:ext cx="10045148" cy="789739"/>
          </a:xfrm>
        </p:spPr>
        <p:txBody>
          <a:bodyPr>
            <a:normAutofit/>
          </a:bodyPr>
          <a:lstStyle/>
          <a:p>
            <a:r>
              <a:rPr lang="en-US" dirty="0"/>
              <a:t>Steps Followed</a:t>
            </a:r>
            <a:endParaRPr lang="en-ZA" dirty="0"/>
          </a:p>
        </p:txBody>
      </p:sp>
      <p:graphicFrame>
        <p:nvGraphicFramePr>
          <p:cNvPr id="4" name="Content Placeholder 3">
            <a:extLst>
              <a:ext uri="{FF2B5EF4-FFF2-40B4-BE49-F238E27FC236}">
                <a16:creationId xmlns:a16="http://schemas.microsoft.com/office/drawing/2014/main" id="{0EA4E06C-28B0-2947-5588-AC11276DD0AB}"/>
              </a:ext>
            </a:extLst>
          </p:cNvPr>
          <p:cNvGraphicFramePr>
            <a:graphicFrameLocks noGrp="1"/>
          </p:cNvGraphicFramePr>
          <p:nvPr>
            <p:ph sz="half" idx="14"/>
            <p:extLst>
              <p:ext uri="{D42A27DB-BD31-4B8C-83A1-F6EECF244321}">
                <p14:modId xmlns:p14="http://schemas.microsoft.com/office/powerpoint/2010/main" val="2364435264"/>
              </p:ext>
            </p:extLst>
          </p:nvPr>
        </p:nvGraphicFramePr>
        <p:xfrm>
          <a:off x="4638261" y="1364974"/>
          <a:ext cx="6639339" cy="4604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733905"/>
          </a:xfrm>
        </p:spPr>
        <p:txBody>
          <a:bodyPr/>
          <a:lstStyle/>
          <a:p>
            <a:r>
              <a:rPr lang="en-US" dirty="0"/>
              <a:t>Introduction </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pPr marL="285750" indent="-285750">
              <a:buFont typeface="Arial" panose="020B0604020202020204" pitchFamily="34" charset="0"/>
              <a:buChar char="•"/>
            </a:pPr>
            <a:r>
              <a:rPr lang="en-US" dirty="0"/>
              <a:t>Health is real wealth in the pandemic time we all realized the brute effects of covid-19 on all irrespective of any status. You are required to analyze this health and medical data for better future preparation.</a:t>
            </a:r>
          </a:p>
          <a:p>
            <a:pPr marL="285750" indent="-285750">
              <a:buFont typeface="Arial" panose="020B0604020202020204" pitchFamily="34" charset="0"/>
              <a:buChar char="•"/>
            </a:pPr>
            <a:r>
              <a:rPr lang="en-US" dirty="0"/>
              <a:t>This data shows the heart disease among the population and other metrics.</a:t>
            </a:r>
          </a:p>
          <a:p>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6"/>
            <a:ext cx="6594768" cy="1509802"/>
          </a:xfrm>
        </p:spPr>
        <p:txBody>
          <a:bodyPr>
            <a:normAutofit/>
          </a:bodyPr>
          <a:lstStyle/>
          <a:p>
            <a:r>
              <a:rPr lang="en-US" dirty="0"/>
              <a:t>Power Bi </a:t>
            </a:r>
            <a:r>
              <a:rPr lang="en-US" dirty="0" err="1"/>
              <a:t>dASHBOARD</a:t>
            </a:r>
            <a:r>
              <a:rPr lang="en-US" dirty="0"/>
              <a: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2557671"/>
            <a:ext cx="6594768" cy="871329"/>
          </a:xfrm>
        </p:spPr>
        <p:txBody>
          <a:bodyPr/>
          <a:lstStyle/>
          <a:p>
            <a:r>
              <a:rPr lang="en-US" dirty="0"/>
              <a:t>NEXT</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0211CA1-CCD7-33C2-CBF3-DDA163260B0F}"/>
              </a:ext>
            </a:extLst>
          </p:cNvPr>
          <p:cNvSpPr txBox="1"/>
          <p:nvPr/>
        </p:nvSpPr>
        <p:spPr>
          <a:xfrm>
            <a:off x="4076120" y="499712"/>
            <a:ext cx="6785341" cy="769441"/>
          </a:xfrm>
          <a:prstGeom prst="rect">
            <a:avLst/>
          </a:prstGeom>
          <a:noFill/>
        </p:spPr>
        <p:txBody>
          <a:bodyPr wrap="square" rtlCol="0">
            <a:spAutoFit/>
          </a:bodyPr>
          <a:lstStyle/>
          <a:p>
            <a:r>
              <a:rPr lang="en-US" sz="4400" b="1" dirty="0">
                <a:solidFill>
                  <a:schemeClr val="bg1"/>
                </a:solidFill>
                <a:latin typeface="Franklin Gothic Demi" panose="020B0703020102020204" pitchFamily="34" charset="0"/>
              </a:rPr>
              <a:t>Dashboard </a:t>
            </a:r>
          </a:p>
        </p:txBody>
      </p:sp>
      <p:pic>
        <p:nvPicPr>
          <p:cNvPr id="7" name="Picture 6" descr="A close-up of a diagram">
            <a:extLst>
              <a:ext uri="{FF2B5EF4-FFF2-40B4-BE49-F238E27FC236}">
                <a16:creationId xmlns:a16="http://schemas.microsoft.com/office/drawing/2014/main" id="{60C28FEC-D92F-F5CA-4480-576EB9F194CD}"/>
              </a:ext>
            </a:extLst>
          </p:cNvPr>
          <p:cNvPicPr>
            <a:picLocks noChangeAspect="1"/>
          </p:cNvPicPr>
          <p:nvPr/>
        </p:nvPicPr>
        <p:blipFill>
          <a:blip r:embed="rId4"/>
          <a:stretch>
            <a:fillRect/>
          </a:stretch>
        </p:blipFill>
        <p:spPr>
          <a:xfrm>
            <a:off x="0" y="0"/>
            <a:ext cx="12191999" cy="6858000"/>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2800847" cy="641141"/>
          </a:xfrm>
        </p:spPr>
        <p:txBody>
          <a:bodyPr>
            <a:normAutofit fontScale="90000"/>
          </a:bodyPr>
          <a:lstStyle/>
          <a:p>
            <a:r>
              <a:rPr lang="en-US" dirty="0"/>
              <a:t>Insights:</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40" y="1537252"/>
            <a:ext cx="8671560" cy="4728335"/>
          </a:xfrm>
        </p:spPr>
        <p:txBody>
          <a:bodyPr>
            <a:normAutofit/>
          </a:bodyPr>
          <a:lstStyle/>
          <a:p>
            <a:r>
              <a:rPr lang="en-US" sz="2000" b="1" dirty="0">
                <a:solidFill>
                  <a:schemeClr val="accent1">
                    <a:lumMod val="75000"/>
                  </a:schemeClr>
                </a:solidFill>
                <a:highlight>
                  <a:srgbClr val="C0C0C0"/>
                </a:highlight>
                <a:latin typeface="system-ui"/>
              </a:rPr>
              <a:t>Around 45.87% of the population suffers from heart disease.</a:t>
            </a:r>
          </a:p>
          <a:p>
            <a:r>
              <a:rPr lang="en-US" sz="2000" b="1" dirty="0">
                <a:solidFill>
                  <a:schemeClr val="accent1">
                    <a:lumMod val="75000"/>
                  </a:schemeClr>
                </a:solidFill>
                <a:highlight>
                  <a:srgbClr val="C0C0C0"/>
                </a:highlight>
                <a:latin typeface="system-ui"/>
              </a:rPr>
              <a:t>Males Re more prone to heart disease</a:t>
            </a:r>
          </a:p>
          <a:p>
            <a:r>
              <a:rPr lang="en-US" sz="2000" b="1" dirty="0">
                <a:solidFill>
                  <a:schemeClr val="accent1">
                    <a:lumMod val="75000"/>
                  </a:schemeClr>
                </a:solidFill>
                <a:highlight>
                  <a:srgbClr val="C0C0C0"/>
                </a:highlight>
                <a:latin typeface="system-ui"/>
              </a:rPr>
              <a:t>From the data it</a:t>
            </a:r>
            <a:r>
              <a:rPr lang="en-US" sz="2000" b="1" i="0" dirty="0">
                <a:solidFill>
                  <a:schemeClr val="accent1">
                    <a:lumMod val="75000"/>
                  </a:schemeClr>
                </a:solidFill>
                <a:effectLst/>
                <a:highlight>
                  <a:srgbClr val="C0C0C0"/>
                </a:highlight>
                <a:latin typeface="system-ui"/>
              </a:rPr>
              <a:t> was observed that people having asymptomatic chest pain have higher chance of heart diseases.</a:t>
            </a:r>
          </a:p>
          <a:p>
            <a:r>
              <a:rPr lang="en-US" sz="2000" b="1" i="0" dirty="0">
                <a:solidFill>
                  <a:schemeClr val="accent1">
                    <a:lumMod val="75000"/>
                  </a:schemeClr>
                </a:solidFill>
                <a:effectLst/>
                <a:highlight>
                  <a:srgbClr val="C0C0C0"/>
                </a:highlight>
                <a:latin typeface="system-ui"/>
              </a:rPr>
              <a:t>It was also seen that male population has slightly higher BP.</a:t>
            </a:r>
          </a:p>
          <a:p>
            <a:r>
              <a:rPr lang="en-US" sz="2000" b="1" i="0" dirty="0">
                <a:solidFill>
                  <a:schemeClr val="accent1">
                    <a:lumMod val="75000"/>
                  </a:schemeClr>
                </a:solidFill>
                <a:effectLst/>
                <a:highlight>
                  <a:srgbClr val="C0C0C0"/>
                </a:highlight>
                <a:latin typeface="system-ui"/>
              </a:rPr>
              <a:t>we observed that the blood pressure is normal </a:t>
            </a:r>
            <a:r>
              <a:rPr lang="en-US" sz="2000" b="1" dirty="0">
                <a:solidFill>
                  <a:schemeClr val="accent1">
                    <a:lumMod val="75000"/>
                  </a:schemeClr>
                </a:solidFill>
                <a:highlight>
                  <a:srgbClr val="C0C0C0"/>
                </a:highlight>
                <a:latin typeface="system-ui"/>
              </a:rPr>
              <a:t>at </a:t>
            </a:r>
            <a:r>
              <a:rPr lang="en-US" sz="2000" b="1" i="0" dirty="0">
                <a:solidFill>
                  <a:schemeClr val="accent1">
                    <a:lumMod val="75000"/>
                  </a:schemeClr>
                </a:solidFill>
                <a:effectLst/>
                <a:highlight>
                  <a:srgbClr val="C0C0C0"/>
                </a:highlight>
                <a:latin typeface="system-ui"/>
              </a:rPr>
              <a:t> 30 to 50 </a:t>
            </a:r>
            <a:r>
              <a:rPr lang="en-US" sz="2000" b="1" i="0" dirty="0" err="1">
                <a:solidFill>
                  <a:schemeClr val="accent1">
                    <a:lumMod val="75000"/>
                  </a:schemeClr>
                </a:solidFill>
                <a:effectLst/>
                <a:highlight>
                  <a:srgbClr val="C0C0C0"/>
                </a:highlight>
                <a:latin typeface="system-ui"/>
              </a:rPr>
              <a:t>yrs</a:t>
            </a:r>
            <a:r>
              <a:rPr lang="en-US" sz="2000" b="1" i="0" dirty="0">
                <a:solidFill>
                  <a:schemeClr val="accent1">
                    <a:lumMod val="75000"/>
                  </a:schemeClr>
                </a:solidFill>
                <a:effectLst/>
                <a:highlight>
                  <a:srgbClr val="C0C0C0"/>
                </a:highlight>
                <a:latin typeface="system-ui"/>
              </a:rPr>
              <a:t> of age and after 50 </a:t>
            </a:r>
            <a:r>
              <a:rPr lang="en-US" sz="2000" b="1" i="0" dirty="0" err="1">
                <a:solidFill>
                  <a:schemeClr val="accent1">
                    <a:lumMod val="75000"/>
                  </a:schemeClr>
                </a:solidFill>
                <a:effectLst/>
                <a:highlight>
                  <a:srgbClr val="C0C0C0"/>
                </a:highlight>
                <a:latin typeface="system-ui"/>
              </a:rPr>
              <a:t>yrs</a:t>
            </a:r>
            <a:r>
              <a:rPr lang="en-US" sz="2000" b="1" i="0" dirty="0">
                <a:solidFill>
                  <a:schemeClr val="accent1">
                    <a:lumMod val="75000"/>
                  </a:schemeClr>
                </a:solidFill>
                <a:effectLst/>
                <a:highlight>
                  <a:srgbClr val="C0C0C0"/>
                </a:highlight>
                <a:latin typeface="system-ui"/>
              </a:rPr>
              <a:t> it increases gradually to age of 60. And also after the age of 55 </a:t>
            </a:r>
            <a:r>
              <a:rPr lang="en-US" sz="2000" b="1" i="0" dirty="0" err="1">
                <a:solidFill>
                  <a:schemeClr val="accent1">
                    <a:lumMod val="75000"/>
                  </a:schemeClr>
                </a:solidFill>
                <a:effectLst/>
                <a:highlight>
                  <a:srgbClr val="C0C0C0"/>
                </a:highlight>
                <a:latin typeface="system-ui"/>
              </a:rPr>
              <a:t>yrs</a:t>
            </a:r>
            <a:r>
              <a:rPr lang="en-US" sz="2000" b="1" i="0" dirty="0">
                <a:solidFill>
                  <a:schemeClr val="accent1">
                    <a:lumMod val="75000"/>
                  </a:schemeClr>
                </a:solidFill>
                <a:effectLst/>
                <a:highlight>
                  <a:srgbClr val="C0C0C0"/>
                </a:highlight>
                <a:latin typeface="system-ui"/>
              </a:rPr>
              <a:t> it is fluctuating drastically.</a:t>
            </a:r>
          </a:p>
          <a:p>
            <a:r>
              <a:rPr lang="en-US" sz="2000" b="1" i="0" dirty="0">
                <a:solidFill>
                  <a:schemeClr val="accent1">
                    <a:lumMod val="75000"/>
                  </a:schemeClr>
                </a:solidFill>
                <a:effectLst/>
                <a:highlight>
                  <a:srgbClr val="C0C0C0"/>
                </a:highlight>
                <a:latin typeface="system-ui"/>
              </a:rPr>
              <a:t>It was seen that the </a:t>
            </a:r>
            <a:r>
              <a:rPr lang="en-US" sz="2000" b="1" dirty="0" err="1">
                <a:solidFill>
                  <a:schemeClr val="accent1">
                    <a:lumMod val="75000"/>
                  </a:schemeClr>
                </a:solidFill>
                <a:highlight>
                  <a:srgbClr val="C0C0C0"/>
                </a:highlight>
                <a:latin typeface="system-ui"/>
              </a:rPr>
              <a:t>C</a:t>
            </a:r>
            <a:r>
              <a:rPr lang="en-US" sz="2000" b="1" i="0" dirty="0" err="1">
                <a:solidFill>
                  <a:schemeClr val="accent1">
                    <a:lumMod val="75000"/>
                  </a:schemeClr>
                </a:solidFill>
                <a:effectLst/>
                <a:highlight>
                  <a:srgbClr val="C0C0C0"/>
                </a:highlight>
                <a:latin typeface="system-ui"/>
              </a:rPr>
              <a:t>holestrol</a:t>
            </a:r>
            <a:r>
              <a:rPr lang="en-US" sz="2000" b="1" i="0" dirty="0">
                <a:solidFill>
                  <a:schemeClr val="accent1">
                    <a:lumMod val="75000"/>
                  </a:schemeClr>
                </a:solidFill>
                <a:effectLst/>
                <a:highlight>
                  <a:srgbClr val="C0C0C0"/>
                </a:highlight>
                <a:latin typeface="system-ui"/>
              </a:rPr>
              <a:t> level slightly starts increasing at the age after 45 and shows more </a:t>
            </a:r>
            <a:r>
              <a:rPr lang="en-US" sz="2000" b="1" i="0" dirty="0" err="1">
                <a:solidFill>
                  <a:schemeClr val="accent1">
                    <a:lumMod val="75000"/>
                  </a:schemeClr>
                </a:solidFill>
                <a:effectLst/>
                <a:highlight>
                  <a:srgbClr val="C0C0C0"/>
                </a:highlight>
                <a:latin typeface="system-ui"/>
              </a:rPr>
              <a:t>flactuation</a:t>
            </a:r>
            <a:r>
              <a:rPr lang="en-US" sz="2000" b="1" i="0" dirty="0">
                <a:solidFill>
                  <a:schemeClr val="accent1">
                    <a:lumMod val="75000"/>
                  </a:schemeClr>
                </a:solidFill>
                <a:effectLst/>
                <a:highlight>
                  <a:srgbClr val="C0C0C0"/>
                </a:highlight>
                <a:latin typeface="system-ui"/>
              </a:rPr>
              <a:t> in male than female</a:t>
            </a:r>
          </a:p>
          <a:p>
            <a:r>
              <a:rPr lang="en-US" sz="2000" b="1" i="0" dirty="0">
                <a:solidFill>
                  <a:schemeClr val="accent1">
                    <a:lumMod val="75000"/>
                  </a:schemeClr>
                </a:solidFill>
                <a:effectLst/>
                <a:highlight>
                  <a:srgbClr val="C0C0C0"/>
                </a:highlight>
                <a:latin typeface="system-ui"/>
              </a:rPr>
              <a:t>Depression level is quite high in the age group of 30 to 40 and 55 to 70. And in the age group of 40 to 55, it remains stable and females have slightly higher Depression</a:t>
            </a:r>
          </a:p>
          <a:p>
            <a:pPr marL="0" indent="0">
              <a:buNone/>
            </a:pPr>
            <a:endParaRPr lang="en-US" sz="2000" b="1" i="0" dirty="0">
              <a:solidFill>
                <a:schemeClr val="accent1">
                  <a:lumMod val="75000"/>
                </a:schemeClr>
              </a:solidFill>
              <a:effectLst/>
              <a:highlight>
                <a:srgbClr val="C0C0C0"/>
              </a:highlight>
              <a:latin typeface="system-ui"/>
            </a:endParaRPr>
          </a:p>
          <a:p>
            <a:endParaRPr lang="en-US" b="1" i="0" dirty="0">
              <a:effectLst/>
              <a:highlight>
                <a:srgbClr val="FFFFFF"/>
              </a:highlight>
              <a:latin typeface="system-ui"/>
            </a:endParaRPr>
          </a:p>
          <a:p>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41878996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{0F1668D9-9815-4578-892F-4B8153D18C14}tf33968143_win32</Template>
  <TotalTime>143</TotalTime>
  <Words>559</Words>
  <Application>Microsoft Office PowerPoint</Application>
  <PresentationFormat>Widescreen</PresentationFormat>
  <Paragraphs>75</Paragraphs>
  <Slides>12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Abadi</vt:lpstr>
      <vt:lpstr>Arial</vt:lpstr>
      <vt:lpstr>Avenir Next LT Pro</vt:lpstr>
      <vt:lpstr>Calibri</vt:lpstr>
      <vt:lpstr>Franklin Gothic Demi</vt:lpstr>
      <vt:lpstr>system-ui</vt:lpstr>
      <vt:lpstr>Custom</vt:lpstr>
      <vt:lpstr>Heart Disease Analysis</vt:lpstr>
      <vt:lpstr>Project Details</vt:lpstr>
      <vt:lpstr>Problem Statement </vt:lpstr>
      <vt:lpstr>Details of the data:</vt:lpstr>
      <vt:lpstr>Steps Followed</vt:lpstr>
      <vt:lpstr>Introduction </vt:lpstr>
      <vt:lpstr>Power Bi dASHBOARD​</vt:lpstr>
      <vt:lpstr>PowerPoint Presentation</vt:lpstr>
      <vt:lpstr>Insights:</vt:lpstr>
      <vt:lpstr>Key performance indiactor</vt:lpstr>
      <vt:lpstr>Conclusion:  The male population in the higher age groups shows more cholesterol levels and blood pressure compared to the female . Also the male tend to have more angina induced due to exercise and also show higher st depression levels.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Analysis</dc:title>
  <dc:creator>Priya Jangid</dc:creator>
  <cp:lastModifiedBy>Priya Jangid</cp:lastModifiedBy>
  <cp:revision>3</cp:revision>
  <dcterms:created xsi:type="dcterms:W3CDTF">2024-05-09T13:07:57Z</dcterms:created>
  <dcterms:modified xsi:type="dcterms:W3CDTF">2024-05-10T16:54:19Z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